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4"/>
      <p:bold r:id="rId45"/>
      <p:italic r:id="rId46"/>
      <p:boldItalic r:id="rId47"/>
    </p:embeddedFont>
    <p:embeddedFont>
      <p:font typeface="Fira Sans Extra Condensed" panose="020B0503050000020004" pitchFamily="34" charset="0"/>
      <p:regular r:id="rId48"/>
      <p:bold r:id="rId49"/>
      <p:italic r:id="rId50"/>
      <p:boldItalic r:id="rId51"/>
    </p:embeddedFont>
    <p:embeddedFont>
      <p:font typeface="Fira Sans Extra Condensed Medium" panose="020B0604020202020204" charset="0"/>
      <p:regular r:id="rId52"/>
      <p:bold r:id="rId53"/>
      <p:italic r:id="rId54"/>
      <p:boldItalic r:id="rId55"/>
    </p:embeddedFont>
    <p:embeddedFont>
      <p:font typeface="Fira Sans Medium" panose="020B0603050000020004" pitchFamily="34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  <p:embeddedFont>
      <p:font typeface="Poppins" panose="00000500000000000000" pitchFamily="2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485">
          <p15:clr>
            <a:srgbClr val="00FF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B4927B-92A5-4550-9930-F99EA233B988}">
  <a:tblStyle styleId="{26B4927B-92A5-4550-9930-F99EA233B9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288"/>
        <p:guide pos="288"/>
        <p:guide pos="5472"/>
        <p:guide orient="horz" pos="2984"/>
        <p:guide orient="horz"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al chhajed" userId="1e226df43a9961a1" providerId="LiveId" clId="{4A999D6C-077A-4A65-B272-4B26CAC0DF53}"/>
    <pc:docChg chg="custSel modSld">
      <pc:chgData name="kunal chhajed" userId="1e226df43a9961a1" providerId="LiveId" clId="{4A999D6C-077A-4A65-B272-4B26CAC0DF53}" dt="2023-01-26T08:26:19.597" v="1" actId="1076"/>
      <pc:docMkLst>
        <pc:docMk/>
      </pc:docMkLst>
      <pc:sldChg chg="delSp modSp mod">
        <pc:chgData name="kunal chhajed" userId="1e226df43a9961a1" providerId="LiveId" clId="{4A999D6C-077A-4A65-B272-4B26CAC0DF53}" dt="2023-01-26T08:26:19.597" v="1" actId="1076"/>
        <pc:sldMkLst>
          <pc:docMk/>
          <pc:sldMk cId="0" sldId="256"/>
        </pc:sldMkLst>
        <pc:spChg chg="mod">
          <ac:chgData name="kunal chhajed" userId="1e226df43a9961a1" providerId="LiveId" clId="{4A999D6C-077A-4A65-B272-4B26CAC0DF53}" dt="2023-01-26T08:26:19.597" v="1" actId="1076"/>
          <ac:spMkLst>
            <pc:docMk/>
            <pc:sldMk cId="0" sldId="256"/>
            <ac:spMk id="186" creationId="{00000000-0000-0000-0000-000000000000}"/>
          </ac:spMkLst>
        </pc:spChg>
        <pc:spChg chg="del">
          <ac:chgData name="kunal chhajed" userId="1e226df43a9961a1" providerId="LiveId" clId="{4A999D6C-077A-4A65-B272-4B26CAC0DF53}" dt="2023-01-26T08:26:15.888" v="0" actId="478"/>
          <ac:spMkLst>
            <pc:docMk/>
            <pc:sldMk cId="0" sldId="256"/>
            <ac:spMk id="18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acb34d899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acb34d899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acd317f9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acd317f9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acd317f91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acd317f91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cd317f91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acd317f91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ea08983c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aea08983c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aea08983c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aea08983c6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aea08983c6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aea08983c6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acb34d899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acb34d899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aea7a39c1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aea7a39c1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acb34d899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acb34d899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a7a93939e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a7a93939e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aced620f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aced620f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aea7a39c1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aea7a39c1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ac12ff3f5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ac12ff3f5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805b89a2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805b89a2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ac12ff3f5e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ac12ff3f5e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acb34d89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acb34d89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acb34d899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acb34d899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8aa522aa2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8aa522aa2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acb34d899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acb34d899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7a93939e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7a93939e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a7a93939e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a7a93939e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acb34d89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acb34d89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acb34d89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acb34d89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a7a93939e8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a7a93939e8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a7a93939e8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a7a93939e8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a7a93939e8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a7a93939e8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acd317f91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acd317f91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acd317f91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acd317f91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ae16a1fcb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ae16a1fcb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ae16a1fcb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ae16a1fcb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7a93939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a7a93939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aea08983c6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aea08983c6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aea08983c6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aea08983c6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7a93939e8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a7a93939e8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a7a93939e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a7a93939e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a7a93939e8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a7a93939e8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acb34d899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acb34d899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acb34d899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acb34d899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rosperchuks/health-datase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328900" y="455905"/>
            <a:ext cx="5426612" cy="4673524"/>
            <a:chOff x="-11275" y="1150125"/>
            <a:chExt cx="4295925" cy="3699750"/>
          </a:xfrm>
        </p:grpSpPr>
        <p:sp>
          <p:nvSpPr>
            <p:cNvPr id="55" name="Google Shape;55;p13"/>
            <p:cNvSpPr/>
            <p:nvPr/>
          </p:nvSpPr>
          <p:spPr>
            <a:xfrm>
              <a:off x="1106625" y="1150125"/>
              <a:ext cx="2984850" cy="2985600"/>
            </a:xfrm>
            <a:custGeom>
              <a:avLst/>
              <a:gdLst/>
              <a:ahLst/>
              <a:cxnLst/>
              <a:rect l="l" t="t" r="r" b="b"/>
              <a:pathLst>
                <a:path w="119394" h="119424" extrusionOk="0">
                  <a:moveTo>
                    <a:pt x="59697" y="13713"/>
                  </a:moveTo>
                  <a:cubicBezTo>
                    <a:pt x="85096" y="13713"/>
                    <a:pt x="105712" y="34298"/>
                    <a:pt x="105712" y="59728"/>
                  </a:cubicBezTo>
                  <a:cubicBezTo>
                    <a:pt x="105712" y="85127"/>
                    <a:pt x="85096" y="105743"/>
                    <a:pt x="59697" y="105743"/>
                  </a:cubicBezTo>
                  <a:cubicBezTo>
                    <a:pt x="34267" y="105743"/>
                    <a:pt x="13682" y="85127"/>
                    <a:pt x="13682" y="59728"/>
                  </a:cubicBezTo>
                  <a:cubicBezTo>
                    <a:pt x="13682" y="34298"/>
                    <a:pt x="34267" y="13713"/>
                    <a:pt x="59697" y="13713"/>
                  </a:cubicBezTo>
                  <a:close/>
                  <a:moveTo>
                    <a:pt x="59697" y="1"/>
                  </a:moveTo>
                  <a:cubicBezTo>
                    <a:pt x="26730" y="1"/>
                    <a:pt x="1" y="26761"/>
                    <a:pt x="1" y="59728"/>
                  </a:cubicBezTo>
                  <a:cubicBezTo>
                    <a:pt x="1" y="92695"/>
                    <a:pt x="26730" y="119424"/>
                    <a:pt x="59697" y="119424"/>
                  </a:cubicBezTo>
                  <a:cubicBezTo>
                    <a:pt x="92665" y="119424"/>
                    <a:pt x="119393" y="92695"/>
                    <a:pt x="119393" y="59728"/>
                  </a:cubicBezTo>
                  <a:cubicBezTo>
                    <a:pt x="119393" y="26729"/>
                    <a:pt x="92665" y="1"/>
                    <a:pt x="59697" y="1"/>
                  </a:cubicBezTo>
                  <a:close/>
                </a:path>
              </a:pathLst>
            </a:custGeom>
            <a:solidFill>
              <a:srgbClr val="3DA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240450" y="1489775"/>
              <a:ext cx="2851025" cy="2629450"/>
            </a:xfrm>
            <a:custGeom>
              <a:avLst/>
              <a:gdLst/>
              <a:ahLst/>
              <a:cxnLst/>
              <a:rect l="l" t="t" r="r" b="b"/>
              <a:pathLst>
                <a:path w="114041" h="105178" extrusionOk="0">
                  <a:moveTo>
                    <a:pt x="92252" y="0"/>
                  </a:moveTo>
                  <a:cubicBezTo>
                    <a:pt x="100549" y="7316"/>
                    <a:pt x="110842" y="20617"/>
                    <a:pt x="110462" y="41328"/>
                  </a:cubicBezTo>
                  <a:cubicBezTo>
                    <a:pt x="109702" y="60678"/>
                    <a:pt x="96939" y="82973"/>
                    <a:pt x="71762" y="88737"/>
                  </a:cubicBezTo>
                  <a:cubicBezTo>
                    <a:pt x="66378" y="90922"/>
                    <a:pt x="60520" y="92157"/>
                    <a:pt x="54344" y="92157"/>
                  </a:cubicBezTo>
                  <a:cubicBezTo>
                    <a:pt x="28914" y="92157"/>
                    <a:pt x="8329" y="71541"/>
                    <a:pt x="8329" y="46142"/>
                  </a:cubicBezTo>
                  <a:cubicBezTo>
                    <a:pt x="8329" y="42975"/>
                    <a:pt x="8646" y="39903"/>
                    <a:pt x="9247" y="36926"/>
                  </a:cubicBezTo>
                  <a:lnTo>
                    <a:pt x="9247" y="36926"/>
                  </a:lnTo>
                  <a:cubicBezTo>
                    <a:pt x="0" y="61026"/>
                    <a:pt x="11433" y="84050"/>
                    <a:pt x="27109" y="95419"/>
                  </a:cubicBezTo>
                  <a:cubicBezTo>
                    <a:pt x="37737" y="102856"/>
                    <a:pt x="48280" y="105177"/>
                    <a:pt x="57303" y="105177"/>
                  </a:cubicBezTo>
                  <a:cubicBezTo>
                    <a:pt x="62880" y="105177"/>
                    <a:pt x="67876" y="104291"/>
                    <a:pt x="71952" y="103178"/>
                  </a:cubicBezTo>
                  <a:cubicBezTo>
                    <a:pt x="96337" y="95672"/>
                    <a:pt x="114040" y="72966"/>
                    <a:pt x="114040" y="46142"/>
                  </a:cubicBezTo>
                  <a:cubicBezTo>
                    <a:pt x="114040" y="27552"/>
                    <a:pt x="105553" y="10958"/>
                    <a:pt x="92252" y="0"/>
                  </a:cubicBezTo>
                  <a:close/>
                </a:path>
              </a:pathLst>
            </a:custGeom>
            <a:solidFill>
              <a:srgbClr val="43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105850" y="1354425"/>
              <a:ext cx="2132150" cy="2781300"/>
            </a:xfrm>
            <a:custGeom>
              <a:avLst/>
              <a:gdLst/>
              <a:ahLst/>
              <a:cxnLst/>
              <a:rect l="l" t="t" r="r" b="b"/>
              <a:pathLst>
                <a:path w="85286" h="111252" extrusionOk="0">
                  <a:moveTo>
                    <a:pt x="51748" y="1"/>
                  </a:moveTo>
                  <a:cubicBezTo>
                    <a:pt x="41689" y="1"/>
                    <a:pt x="32006" y="2953"/>
                    <a:pt x="24322" y="7726"/>
                  </a:cubicBezTo>
                  <a:cubicBezTo>
                    <a:pt x="6936" y="19000"/>
                    <a:pt x="1679" y="34962"/>
                    <a:pt x="285" y="45919"/>
                  </a:cubicBezTo>
                  <a:cubicBezTo>
                    <a:pt x="95" y="47787"/>
                    <a:pt x="0" y="49656"/>
                    <a:pt x="0" y="51556"/>
                  </a:cubicBezTo>
                  <a:cubicBezTo>
                    <a:pt x="0" y="84523"/>
                    <a:pt x="26761" y="111252"/>
                    <a:pt x="59728" y="111252"/>
                  </a:cubicBezTo>
                  <a:cubicBezTo>
                    <a:pt x="65872" y="111252"/>
                    <a:pt x="71762" y="110334"/>
                    <a:pt x="77368" y="108592"/>
                  </a:cubicBezTo>
                  <a:lnTo>
                    <a:pt x="77368" y="108592"/>
                  </a:lnTo>
                  <a:cubicBezTo>
                    <a:pt x="73279" y="109705"/>
                    <a:pt x="68280" y="110591"/>
                    <a:pt x="62703" y="110591"/>
                  </a:cubicBezTo>
                  <a:cubicBezTo>
                    <a:pt x="53679" y="110591"/>
                    <a:pt x="43140" y="108270"/>
                    <a:pt x="32493" y="100833"/>
                  </a:cubicBezTo>
                  <a:cubicBezTo>
                    <a:pt x="16817" y="89464"/>
                    <a:pt x="5416" y="66440"/>
                    <a:pt x="14631" y="42340"/>
                  </a:cubicBezTo>
                  <a:cubicBezTo>
                    <a:pt x="18875" y="21344"/>
                    <a:pt x="37465" y="5541"/>
                    <a:pt x="59728" y="5541"/>
                  </a:cubicBezTo>
                  <a:cubicBezTo>
                    <a:pt x="69166" y="5541"/>
                    <a:pt x="77970" y="8391"/>
                    <a:pt x="85285" y="13268"/>
                  </a:cubicBezTo>
                  <a:cubicBezTo>
                    <a:pt x="75234" y="3859"/>
                    <a:pt x="63246" y="1"/>
                    <a:pt x="51748" y="1"/>
                  </a:cubicBezTo>
                  <a:close/>
                </a:path>
              </a:pathLst>
            </a:custGeom>
            <a:solidFill>
              <a:srgbClr val="43A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527775" y="3093800"/>
              <a:ext cx="141750" cy="133825"/>
            </a:xfrm>
            <a:custGeom>
              <a:avLst/>
              <a:gdLst/>
              <a:ahLst/>
              <a:cxnLst/>
              <a:rect l="l" t="t" r="r" b="b"/>
              <a:pathLst>
                <a:path w="5670" h="5353" extrusionOk="0">
                  <a:moveTo>
                    <a:pt x="1" y="1"/>
                  </a:moveTo>
                  <a:lnTo>
                    <a:pt x="1" y="5353"/>
                  </a:lnTo>
                  <a:lnTo>
                    <a:pt x="5670" y="5353"/>
                  </a:lnTo>
                  <a:lnTo>
                    <a:pt x="5670" y="1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500875" y="2753375"/>
              <a:ext cx="196375" cy="407750"/>
            </a:xfrm>
            <a:custGeom>
              <a:avLst/>
              <a:gdLst/>
              <a:ahLst/>
              <a:cxnLst/>
              <a:rect l="l" t="t" r="r" b="b"/>
              <a:pathLst>
                <a:path w="7855" h="16310" extrusionOk="0">
                  <a:moveTo>
                    <a:pt x="0" y="0"/>
                  </a:moveTo>
                  <a:lnTo>
                    <a:pt x="0" y="13966"/>
                  </a:lnTo>
                  <a:cubicBezTo>
                    <a:pt x="0" y="15264"/>
                    <a:pt x="1045" y="16310"/>
                    <a:pt x="2344" y="16310"/>
                  </a:cubicBezTo>
                  <a:lnTo>
                    <a:pt x="5479" y="16310"/>
                  </a:lnTo>
                  <a:cubicBezTo>
                    <a:pt x="6777" y="16310"/>
                    <a:pt x="7854" y="15264"/>
                    <a:pt x="7854" y="13966"/>
                  </a:cubicBezTo>
                  <a:lnTo>
                    <a:pt x="785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591125" y="2808775"/>
              <a:ext cx="15850" cy="224100"/>
            </a:xfrm>
            <a:custGeom>
              <a:avLst/>
              <a:gdLst/>
              <a:ahLst/>
              <a:cxnLst/>
              <a:rect l="l" t="t" r="r" b="b"/>
              <a:pathLst>
                <a:path w="634" h="8964" extrusionOk="0">
                  <a:moveTo>
                    <a:pt x="317" y="1"/>
                  </a:moveTo>
                  <a:cubicBezTo>
                    <a:pt x="127" y="1"/>
                    <a:pt x="0" y="159"/>
                    <a:pt x="0" y="318"/>
                  </a:cubicBezTo>
                  <a:lnTo>
                    <a:pt x="0" y="8646"/>
                  </a:lnTo>
                  <a:cubicBezTo>
                    <a:pt x="0" y="8805"/>
                    <a:pt x="127" y="8963"/>
                    <a:pt x="317" y="8963"/>
                  </a:cubicBezTo>
                  <a:cubicBezTo>
                    <a:pt x="476" y="8963"/>
                    <a:pt x="634" y="8805"/>
                    <a:pt x="634" y="8646"/>
                  </a:cubicBezTo>
                  <a:lnTo>
                    <a:pt x="634" y="318"/>
                  </a:lnTo>
                  <a:cubicBezTo>
                    <a:pt x="634" y="159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640200" y="2808775"/>
              <a:ext cx="15075" cy="175000"/>
            </a:xfrm>
            <a:custGeom>
              <a:avLst/>
              <a:gdLst/>
              <a:ahLst/>
              <a:cxnLst/>
              <a:rect l="l" t="t" r="r" b="b"/>
              <a:pathLst>
                <a:path w="603" h="7000" extrusionOk="0">
                  <a:moveTo>
                    <a:pt x="286" y="1"/>
                  </a:moveTo>
                  <a:cubicBezTo>
                    <a:pt x="128" y="1"/>
                    <a:pt x="1" y="159"/>
                    <a:pt x="1" y="318"/>
                  </a:cubicBezTo>
                  <a:lnTo>
                    <a:pt x="1" y="6683"/>
                  </a:lnTo>
                  <a:cubicBezTo>
                    <a:pt x="1" y="6873"/>
                    <a:pt x="128" y="7000"/>
                    <a:pt x="286" y="7000"/>
                  </a:cubicBezTo>
                  <a:cubicBezTo>
                    <a:pt x="476" y="7000"/>
                    <a:pt x="603" y="6873"/>
                    <a:pt x="603" y="6683"/>
                  </a:cubicBezTo>
                  <a:lnTo>
                    <a:pt x="603" y="318"/>
                  </a:lnTo>
                  <a:cubicBezTo>
                    <a:pt x="603" y="159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542825" y="2808775"/>
              <a:ext cx="15075" cy="175000"/>
            </a:xfrm>
            <a:custGeom>
              <a:avLst/>
              <a:gdLst/>
              <a:ahLst/>
              <a:cxnLst/>
              <a:rect l="l" t="t" r="r" b="b"/>
              <a:pathLst>
                <a:path w="603" h="7000" extrusionOk="0">
                  <a:moveTo>
                    <a:pt x="286" y="1"/>
                  </a:moveTo>
                  <a:cubicBezTo>
                    <a:pt x="127" y="1"/>
                    <a:pt x="1" y="159"/>
                    <a:pt x="1" y="318"/>
                  </a:cubicBezTo>
                  <a:lnTo>
                    <a:pt x="1" y="6683"/>
                  </a:lnTo>
                  <a:cubicBezTo>
                    <a:pt x="1" y="6873"/>
                    <a:pt x="127" y="7000"/>
                    <a:pt x="286" y="7000"/>
                  </a:cubicBezTo>
                  <a:cubicBezTo>
                    <a:pt x="476" y="7000"/>
                    <a:pt x="602" y="6873"/>
                    <a:pt x="602" y="6683"/>
                  </a:cubicBezTo>
                  <a:lnTo>
                    <a:pt x="602" y="318"/>
                  </a:lnTo>
                  <a:cubicBezTo>
                    <a:pt x="602" y="159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029800" y="1750250"/>
              <a:ext cx="1138525" cy="1121100"/>
            </a:xfrm>
            <a:custGeom>
              <a:avLst/>
              <a:gdLst/>
              <a:ahLst/>
              <a:cxnLst/>
              <a:rect l="l" t="t" r="r" b="b"/>
              <a:pathLst>
                <a:path w="45541" h="44844" extrusionOk="0">
                  <a:moveTo>
                    <a:pt x="13491" y="1"/>
                  </a:moveTo>
                  <a:cubicBezTo>
                    <a:pt x="9976" y="1"/>
                    <a:pt x="6619" y="1457"/>
                    <a:pt x="4117" y="4086"/>
                  </a:cubicBezTo>
                  <a:cubicBezTo>
                    <a:pt x="1394" y="6968"/>
                    <a:pt x="0" y="10990"/>
                    <a:pt x="285" y="15075"/>
                  </a:cubicBezTo>
                  <a:lnTo>
                    <a:pt x="2470" y="35691"/>
                  </a:lnTo>
                  <a:cubicBezTo>
                    <a:pt x="3009" y="40885"/>
                    <a:pt x="7189" y="44844"/>
                    <a:pt x="12161" y="44844"/>
                  </a:cubicBezTo>
                  <a:lnTo>
                    <a:pt x="33379" y="44844"/>
                  </a:lnTo>
                  <a:cubicBezTo>
                    <a:pt x="38351" y="44844"/>
                    <a:pt x="42500" y="40885"/>
                    <a:pt x="43070" y="35691"/>
                  </a:cubicBezTo>
                  <a:lnTo>
                    <a:pt x="45224" y="15075"/>
                  </a:lnTo>
                  <a:cubicBezTo>
                    <a:pt x="45540" y="10990"/>
                    <a:pt x="44147" y="6968"/>
                    <a:pt x="41392" y="4086"/>
                  </a:cubicBezTo>
                  <a:cubicBezTo>
                    <a:pt x="38921" y="1457"/>
                    <a:pt x="35533" y="1"/>
                    <a:pt x="32049" y="1"/>
                  </a:cubicBezTo>
                  <a:close/>
                </a:path>
              </a:pathLst>
            </a:custGeom>
            <a:solidFill>
              <a:srgbClr val="F2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113725" y="1832600"/>
              <a:ext cx="970675" cy="955625"/>
            </a:xfrm>
            <a:custGeom>
              <a:avLst/>
              <a:gdLst/>
              <a:ahLst/>
              <a:cxnLst/>
              <a:rect l="l" t="t" r="r" b="b"/>
              <a:pathLst>
                <a:path w="38827" h="38225" extrusionOk="0">
                  <a:moveTo>
                    <a:pt x="11496" y="0"/>
                  </a:moveTo>
                  <a:cubicBezTo>
                    <a:pt x="8519" y="0"/>
                    <a:pt x="5637" y="1267"/>
                    <a:pt x="3515" y="3484"/>
                  </a:cubicBezTo>
                  <a:cubicBezTo>
                    <a:pt x="1203" y="5954"/>
                    <a:pt x="0" y="9374"/>
                    <a:pt x="253" y="12858"/>
                  </a:cubicBezTo>
                  <a:lnTo>
                    <a:pt x="2122" y="30434"/>
                  </a:lnTo>
                  <a:cubicBezTo>
                    <a:pt x="2597" y="34868"/>
                    <a:pt x="6144" y="38224"/>
                    <a:pt x="10356" y="38224"/>
                  </a:cubicBezTo>
                  <a:lnTo>
                    <a:pt x="28439" y="38224"/>
                  </a:lnTo>
                  <a:cubicBezTo>
                    <a:pt x="32683" y="38224"/>
                    <a:pt x="36229" y="34868"/>
                    <a:pt x="36704" y="30434"/>
                  </a:cubicBezTo>
                  <a:lnTo>
                    <a:pt x="38573" y="12858"/>
                  </a:lnTo>
                  <a:cubicBezTo>
                    <a:pt x="38826" y="9374"/>
                    <a:pt x="37623" y="5954"/>
                    <a:pt x="35279" y="3484"/>
                  </a:cubicBezTo>
                  <a:cubicBezTo>
                    <a:pt x="33158" y="1267"/>
                    <a:pt x="30307" y="0"/>
                    <a:pt x="27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243550" y="1994100"/>
              <a:ext cx="711000" cy="361050"/>
            </a:xfrm>
            <a:custGeom>
              <a:avLst/>
              <a:gdLst/>
              <a:ahLst/>
              <a:cxnLst/>
              <a:rect l="l" t="t" r="r" b="b"/>
              <a:pathLst>
                <a:path w="28440" h="14442" extrusionOk="0">
                  <a:moveTo>
                    <a:pt x="2883" y="1"/>
                  </a:moveTo>
                  <a:cubicBezTo>
                    <a:pt x="1299" y="1"/>
                    <a:pt x="1" y="1267"/>
                    <a:pt x="1" y="2882"/>
                  </a:cubicBezTo>
                  <a:lnTo>
                    <a:pt x="1" y="11560"/>
                  </a:lnTo>
                  <a:cubicBezTo>
                    <a:pt x="1" y="13175"/>
                    <a:pt x="1299" y="14442"/>
                    <a:pt x="2883" y="14442"/>
                  </a:cubicBezTo>
                  <a:lnTo>
                    <a:pt x="25526" y="14442"/>
                  </a:lnTo>
                  <a:cubicBezTo>
                    <a:pt x="27141" y="14442"/>
                    <a:pt x="28440" y="13175"/>
                    <a:pt x="28440" y="11560"/>
                  </a:cubicBezTo>
                  <a:lnTo>
                    <a:pt x="28440" y="2882"/>
                  </a:lnTo>
                  <a:cubicBezTo>
                    <a:pt x="28440" y="1267"/>
                    <a:pt x="27141" y="1"/>
                    <a:pt x="25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718600" y="2439850"/>
              <a:ext cx="220125" cy="220125"/>
            </a:xfrm>
            <a:custGeom>
              <a:avLst/>
              <a:gdLst/>
              <a:ahLst/>
              <a:cxnLst/>
              <a:rect l="l" t="t" r="r" b="b"/>
              <a:pathLst>
                <a:path w="8805" h="8805" extrusionOk="0">
                  <a:moveTo>
                    <a:pt x="4402" y="0"/>
                  </a:moveTo>
                  <a:cubicBezTo>
                    <a:pt x="1964" y="0"/>
                    <a:pt x="0" y="1964"/>
                    <a:pt x="0" y="4402"/>
                  </a:cubicBezTo>
                  <a:cubicBezTo>
                    <a:pt x="0" y="6841"/>
                    <a:pt x="1964" y="8804"/>
                    <a:pt x="4402" y="8804"/>
                  </a:cubicBezTo>
                  <a:cubicBezTo>
                    <a:pt x="6841" y="8804"/>
                    <a:pt x="8804" y="6841"/>
                    <a:pt x="8804" y="4402"/>
                  </a:cubicBezTo>
                  <a:cubicBezTo>
                    <a:pt x="8804" y="1964"/>
                    <a:pt x="6841" y="0"/>
                    <a:pt x="4402" y="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527000" y="2477850"/>
              <a:ext cx="144125" cy="144125"/>
            </a:xfrm>
            <a:custGeom>
              <a:avLst/>
              <a:gdLst/>
              <a:ahLst/>
              <a:cxnLst/>
              <a:rect l="l" t="t" r="r" b="b"/>
              <a:pathLst>
                <a:path w="5765" h="5765" extrusionOk="0">
                  <a:moveTo>
                    <a:pt x="2882" y="0"/>
                  </a:moveTo>
                  <a:cubicBezTo>
                    <a:pt x="1299" y="0"/>
                    <a:pt x="0" y="1299"/>
                    <a:pt x="0" y="2882"/>
                  </a:cubicBezTo>
                  <a:cubicBezTo>
                    <a:pt x="0" y="4466"/>
                    <a:pt x="1299" y="5764"/>
                    <a:pt x="2882" y="5764"/>
                  </a:cubicBezTo>
                  <a:cubicBezTo>
                    <a:pt x="4466" y="5764"/>
                    <a:pt x="5764" y="4466"/>
                    <a:pt x="5764" y="2882"/>
                  </a:cubicBezTo>
                  <a:cubicBezTo>
                    <a:pt x="5764" y="1299"/>
                    <a:pt x="4466" y="0"/>
                    <a:pt x="2882" y="0"/>
                  </a:cubicBezTo>
                  <a:close/>
                </a:path>
              </a:pathLst>
            </a:custGeom>
            <a:solidFill>
              <a:srgbClr val="F2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783525" y="2496225"/>
              <a:ext cx="106100" cy="107450"/>
            </a:xfrm>
            <a:custGeom>
              <a:avLst/>
              <a:gdLst/>
              <a:ahLst/>
              <a:cxnLst/>
              <a:rect l="l" t="t" r="r" b="b"/>
              <a:pathLst>
                <a:path w="4244" h="4298" extrusionOk="0">
                  <a:moveTo>
                    <a:pt x="560" y="1"/>
                  </a:moveTo>
                  <a:cubicBezTo>
                    <a:pt x="262" y="1"/>
                    <a:pt x="0" y="274"/>
                    <a:pt x="0" y="627"/>
                  </a:cubicBezTo>
                  <a:lnTo>
                    <a:pt x="0" y="3699"/>
                  </a:lnTo>
                  <a:cubicBezTo>
                    <a:pt x="0" y="4047"/>
                    <a:pt x="253" y="4297"/>
                    <a:pt x="546" y="4297"/>
                  </a:cubicBezTo>
                  <a:cubicBezTo>
                    <a:pt x="627" y="4297"/>
                    <a:pt x="710" y="4278"/>
                    <a:pt x="792" y="4237"/>
                  </a:cubicBezTo>
                  <a:lnTo>
                    <a:pt x="3800" y="2717"/>
                  </a:lnTo>
                  <a:cubicBezTo>
                    <a:pt x="4244" y="2495"/>
                    <a:pt x="4244" y="1830"/>
                    <a:pt x="3800" y="1609"/>
                  </a:cubicBezTo>
                  <a:lnTo>
                    <a:pt x="792" y="57"/>
                  </a:lnTo>
                  <a:cubicBezTo>
                    <a:pt x="715" y="18"/>
                    <a:pt x="636" y="1"/>
                    <a:pt x="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259400" y="2439850"/>
              <a:ext cx="220125" cy="220125"/>
            </a:xfrm>
            <a:custGeom>
              <a:avLst/>
              <a:gdLst/>
              <a:ahLst/>
              <a:cxnLst/>
              <a:rect l="l" t="t" r="r" b="b"/>
              <a:pathLst>
                <a:path w="8805" h="8805" extrusionOk="0">
                  <a:moveTo>
                    <a:pt x="4402" y="0"/>
                  </a:moveTo>
                  <a:cubicBezTo>
                    <a:pt x="1964" y="0"/>
                    <a:pt x="0" y="1964"/>
                    <a:pt x="0" y="4402"/>
                  </a:cubicBezTo>
                  <a:cubicBezTo>
                    <a:pt x="0" y="6841"/>
                    <a:pt x="1964" y="8804"/>
                    <a:pt x="4402" y="8804"/>
                  </a:cubicBezTo>
                  <a:cubicBezTo>
                    <a:pt x="6841" y="8804"/>
                    <a:pt x="8804" y="6841"/>
                    <a:pt x="8804" y="4402"/>
                  </a:cubicBezTo>
                  <a:cubicBezTo>
                    <a:pt x="8804" y="1964"/>
                    <a:pt x="6841" y="0"/>
                    <a:pt x="4402" y="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307675" y="2496225"/>
              <a:ext cx="106925" cy="107450"/>
            </a:xfrm>
            <a:custGeom>
              <a:avLst/>
              <a:gdLst/>
              <a:ahLst/>
              <a:cxnLst/>
              <a:rect l="l" t="t" r="r" b="b"/>
              <a:pathLst>
                <a:path w="4277" h="4298" extrusionOk="0">
                  <a:moveTo>
                    <a:pt x="3688" y="1"/>
                  </a:moveTo>
                  <a:cubicBezTo>
                    <a:pt x="3610" y="1"/>
                    <a:pt x="3530" y="18"/>
                    <a:pt x="3453" y="57"/>
                  </a:cubicBezTo>
                  <a:lnTo>
                    <a:pt x="444" y="1609"/>
                  </a:lnTo>
                  <a:cubicBezTo>
                    <a:pt x="1" y="1830"/>
                    <a:pt x="1" y="2495"/>
                    <a:pt x="444" y="2717"/>
                  </a:cubicBezTo>
                  <a:lnTo>
                    <a:pt x="3453" y="4237"/>
                  </a:lnTo>
                  <a:cubicBezTo>
                    <a:pt x="3535" y="4278"/>
                    <a:pt x="3620" y="4297"/>
                    <a:pt x="3702" y="4297"/>
                  </a:cubicBezTo>
                  <a:cubicBezTo>
                    <a:pt x="4003" y="4297"/>
                    <a:pt x="4276" y="4047"/>
                    <a:pt x="4276" y="3699"/>
                  </a:cubicBezTo>
                  <a:lnTo>
                    <a:pt x="4276" y="627"/>
                  </a:lnTo>
                  <a:cubicBezTo>
                    <a:pt x="4276" y="274"/>
                    <a:pt x="3995" y="1"/>
                    <a:pt x="3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556300" y="2518025"/>
              <a:ext cx="84725" cy="74650"/>
            </a:xfrm>
            <a:custGeom>
              <a:avLst/>
              <a:gdLst/>
              <a:ahLst/>
              <a:cxnLst/>
              <a:rect l="l" t="t" r="r" b="b"/>
              <a:pathLst>
                <a:path w="3389" h="2986" extrusionOk="0">
                  <a:moveTo>
                    <a:pt x="685" y="0"/>
                  </a:moveTo>
                  <a:cubicBezTo>
                    <a:pt x="618" y="0"/>
                    <a:pt x="554" y="24"/>
                    <a:pt x="507" y="72"/>
                  </a:cubicBezTo>
                  <a:cubicBezTo>
                    <a:pt x="190" y="388"/>
                    <a:pt x="0" y="832"/>
                    <a:pt x="0" y="1275"/>
                  </a:cubicBezTo>
                  <a:cubicBezTo>
                    <a:pt x="0" y="1719"/>
                    <a:pt x="190" y="2162"/>
                    <a:pt x="507" y="2479"/>
                  </a:cubicBezTo>
                  <a:cubicBezTo>
                    <a:pt x="823" y="2795"/>
                    <a:pt x="1235" y="2985"/>
                    <a:pt x="1710" y="2985"/>
                  </a:cubicBezTo>
                  <a:cubicBezTo>
                    <a:pt x="2154" y="2985"/>
                    <a:pt x="2597" y="2795"/>
                    <a:pt x="2914" y="2479"/>
                  </a:cubicBezTo>
                  <a:cubicBezTo>
                    <a:pt x="3230" y="2162"/>
                    <a:pt x="3389" y="1719"/>
                    <a:pt x="3389" y="1275"/>
                  </a:cubicBezTo>
                  <a:cubicBezTo>
                    <a:pt x="3389" y="832"/>
                    <a:pt x="3230" y="388"/>
                    <a:pt x="2914" y="72"/>
                  </a:cubicBezTo>
                  <a:cubicBezTo>
                    <a:pt x="2866" y="24"/>
                    <a:pt x="2795" y="0"/>
                    <a:pt x="2724" y="0"/>
                  </a:cubicBezTo>
                  <a:cubicBezTo>
                    <a:pt x="2652" y="0"/>
                    <a:pt x="2581" y="24"/>
                    <a:pt x="2534" y="72"/>
                  </a:cubicBezTo>
                  <a:cubicBezTo>
                    <a:pt x="2439" y="167"/>
                    <a:pt x="2439" y="357"/>
                    <a:pt x="2534" y="452"/>
                  </a:cubicBezTo>
                  <a:cubicBezTo>
                    <a:pt x="2755" y="673"/>
                    <a:pt x="2882" y="958"/>
                    <a:pt x="2882" y="1275"/>
                  </a:cubicBezTo>
                  <a:cubicBezTo>
                    <a:pt x="2882" y="1592"/>
                    <a:pt x="2755" y="1877"/>
                    <a:pt x="2534" y="2099"/>
                  </a:cubicBezTo>
                  <a:cubicBezTo>
                    <a:pt x="2312" y="2320"/>
                    <a:pt x="2027" y="2447"/>
                    <a:pt x="1710" y="2447"/>
                  </a:cubicBezTo>
                  <a:cubicBezTo>
                    <a:pt x="1393" y="2447"/>
                    <a:pt x="1108" y="2320"/>
                    <a:pt x="887" y="2099"/>
                  </a:cubicBezTo>
                  <a:cubicBezTo>
                    <a:pt x="665" y="1877"/>
                    <a:pt x="538" y="1592"/>
                    <a:pt x="538" y="1275"/>
                  </a:cubicBezTo>
                  <a:cubicBezTo>
                    <a:pt x="538" y="958"/>
                    <a:pt x="665" y="673"/>
                    <a:pt x="887" y="452"/>
                  </a:cubicBezTo>
                  <a:cubicBezTo>
                    <a:pt x="982" y="357"/>
                    <a:pt x="982" y="167"/>
                    <a:pt x="887" y="72"/>
                  </a:cubicBezTo>
                  <a:cubicBezTo>
                    <a:pt x="823" y="24"/>
                    <a:pt x="752" y="0"/>
                    <a:pt x="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2592700" y="2502400"/>
              <a:ext cx="12700" cy="39600"/>
            </a:xfrm>
            <a:custGeom>
              <a:avLst/>
              <a:gdLst/>
              <a:ahLst/>
              <a:cxnLst/>
              <a:rect l="l" t="t" r="r" b="b"/>
              <a:pathLst>
                <a:path w="508" h="1584" extrusionOk="0">
                  <a:moveTo>
                    <a:pt x="254" y="0"/>
                  </a:moveTo>
                  <a:cubicBezTo>
                    <a:pt x="96" y="0"/>
                    <a:pt x="1" y="95"/>
                    <a:pt x="1" y="253"/>
                  </a:cubicBezTo>
                  <a:lnTo>
                    <a:pt x="1" y="1298"/>
                  </a:lnTo>
                  <a:cubicBezTo>
                    <a:pt x="1" y="1457"/>
                    <a:pt x="96" y="1583"/>
                    <a:pt x="254" y="1583"/>
                  </a:cubicBezTo>
                  <a:cubicBezTo>
                    <a:pt x="381" y="1583"/>
                    <a:pt x="508" y="1457"/>
                    <a:pt x="508" y="1298"/>
                  </a:cubicBezTo>
                  <a:lnTo>
                    <a:pt x="508" y="253"/>
                  </a:lnTo>
                  <a:cubicBezTo>
                    <a:pt x="508" y="127"/>
                    <a:pt x="381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320350" y="2050325"/>
              <a:ext cx="72875" cy="260500"/>
            </a:xfrm>
            <a:custGeom>
              <a:avLst/>
              <a:gdLst/>
              <a:ahLst/>
              <a:cxnLst/>
              <a:rect l="l" t="t" r="r" b="b"/>
              <a:pathLst>
                <a:path w="2915" h="10420" extrusionOk="0">
                  <a:moveTo>
                    <a:pt x="1806" y="0"/>
                  </a:moveTo>
                  <a:cubicBezTo>
                    <a:pt x="1552" y="697"/>
                    <a:pt x="1267" y="1298"/>
                    <a:pt x="1" y="1298"/>
                  </a:cubicBezTo>
                  <a:lnTo>
                    <a:pt x="1" y="2470"/>
                  </a:lnTo>
                  <a:lnTo>
                    <a:pt x="1267" y="2470"/>
                  </a:lnTo>
                  <a:lnTo>
                    <a:pt x="1267" y="10419"/>
                  </a:lnTo>
                  <a:lnTo>
                    <a:pt x="2914" y="10419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467625" y="2050325"/>
              <a:ext cx="72850" cy="260500"/>
            </a:xfrm>
            <a:custGeom>
              <a:avLst/>
              <a:gdLst/>
              <a:ahLst/>
              <a:cxnLst/>
              <a:rect l="l" t="t" r="r" b="b"/>
              <a:pathLst>
                <a:path w="2914" h="10420" extrusionOk="0">
                  <a:moveTo>
                    <a:pt x="1805" y="0"/>
                  </a:moveTo>
                  <a:cubicBezTo>
                    <a:pt x="1552" y="697"/>
                    <a:pt x="1299" y="1298"/>
                    <a:pt x="32" y="1298"/>
                  </a:cubicBezTo>
                  <a:lnTo>
                    <a:pt x="0" y="1298"/>
                  </a:lnTo>
                  <a:lnTo>
                    <a:pt x="0" y="2470"/>
                  </a:lnTo>
                  <a:lnTo>
                    <a:pt x="1267" y="2470"/>
                  </a:lnTo>
                  <a:lnTo>
                    <a:pt x="1267" y="10419"/>
                  </a:lnTo>
                  <a:lnTo>
                    <a:pt x="2914" y="10419"/>
                  </a:lnTo>
                  <a:lnTo>
                    <a:pt x="2914" y="0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587175" y="2047150"/>
              <a:ext cx="124325" cy="266050"/>
            </a:xfrm>
            <a:custGeom>
              <a:avLst/>
              <a:gdLst/>
              <a:ahLst/>
              <a:cxnLst/>
              <a:rect l="l" t="t" r="r" b="b"/>
              <a:pathLst>
                <a:path w="4973" h="10642" extrusionOk="0">
                  <a:moveTo>
                    <a:pt x="2470" y="1489"/>
                  </a:moveTo>
                  <a:cubicBezTo>
                    <a:pt x="2977" y="1489"/>
                    <a:pt x="3325" y="1774"/>
                    <a:pt x="3325" y="2502"/>
                  </a:cubicBezTo>
                  <a:lnTo>
                    <a:pt x="3325" y="8139"/>
                  </a:lnTo>
                  <a:cubicBezTo>
                    <a:pt x="3325" y="8899"/>
                    <a:pt x="2977" y="9153"/>
                    <a:pt x="2470" y="9153"/>
                  </a:cubicBezTo>
                  <a:cubicBezTo>
                    <a:pt x="1964" y="9153"/>
                    <a:pt x="1615" y="8868"/>
                    <a:pt x="1615" y="8139"/>
                  </a:cubicBezTo>
                  <a:lnTo>
                    <a:pt x="1615" y="2502"/>
                  </a:lnTo>
                  <a:cubicBezTo>
                    <a:pt x="1615" y="1774"/>
                    <a:pt x="1932" y="1489"/>
                    <a:pt x="2470" y="1489"/>
                  </a:cubicBezTo>
                  <a:close/>
                  <a:moveTo>
                    <a:pt x="2470" y="0"/>
                  </a:moveTo>
                  <a:cubicBezTo>
                    <a:pt x="855" y="0"/>
                    <a:pt x="0" y="950"/>
                    <a:pt x="0" y="2629"/>
                  </a:cubicBezTo>
                  <a:lnTo>
                    <a:pt x="0" y="8044"/>
                  </a:lnTo>
                  <a:cubicBezTo>
                    <a:pt x="0" y="9691"/>
                    <a:pt x="855" y="10641"/>
                    <a:pt x="2470" y="10641"/>
                  </a:cubicBezTo>
                  <a:cubicBezTo>
                    <a:pt x="4085" y="10641"/>
                    <a:pt x="4972" y="9691"/>
                    <a:pt x="4972" y="8044"/>
                  </a:cubicBezTo>
                  <a:lnTo>
                    <a:pt x="4972" y="2629"/>
                  </a:lnTo>
                  <a:cubicBezTo>
                    <a:pt x="4972" y="950"/>
                    <a:pt x="4085" y="0"/>
                    <a:pt x="2470" y="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2767675" y="2046350"/>
              <a:ext cx="67325" cy="102175"/>
            </a:xfrm>
            <a:custGeom>
              <a:avLst/>
              <a:gdLst/>
              <a:ahLst/>
              <a:cxnLst/>
              <a:rect l="l" t="t" r="r" b="b"/>
              <a:pathLst>
                <a:path w="2693" h="4087" extrusionOk="0">
                  <a:moveTo>
                    <a:pt x="1" y="1"/>
                  </a:moveTo>
                  <a:lnTo>
                    <a:pt x="1" y="4086"/>
                  </a:lnTo>
                  <a:lnTo>
                    <a:pt x="571" y="4086"/>
                  </a:lnTo>
                  <a:lnTo>
                    <a:pt x="571" y="1172"/>
                  </a:lnTo>
                  <a:lnTo>
                    <a:pt x="1046" y="4086"/>
                  </a:lnTo>
                  <a:lnTo>
                    <a:pt x="1647" y="4086"/>
                  </a:lnTo>
                  <a:lnTo>
                    <a:pt x="2059" y="1141"/>
                  </a:lnTo>
                  <a:lnTo>
                    <a:pt x="2091" y="1141"/>
                  </a:lnTo>
                  <a:lnTo>
                    <a:pt x="2091" y="4086"/>
                  </a:lnTo>
                  <a:lnTo>
                    <a:pt x="2693" y="4086"/>
                  </a:lnTo>
                  <a:lnTo>
                    <a:pt x="2693" y="1"/>
                  </a:lnTo>
                  <a:lnTo>
                    <a:pt x="1806" y="1"/>
                  </a:lnTo>
                  <a:lnTo>
                    <a:pt x="1362" y="2883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845275" y="2044775"/>
              <a:ext cx="47525" cy="104525"/>
            </a:xfrm>
            <a:custGeom>
              <a:avLst/>
              <a:gdLst/>
              <a:ahLst/>
              <a:cxnLst/>
              <a:rect l="l" t="t" r="r" b="b"/>
              <a:pathLst>
                <a:path w="1901" h="4181" extrusionOk="0">
                  <a:moveTo>
                    <a:pt x="950" y="0"/>
                  </a:moveTo>
                  <a:cubicBezTo>
                    <a:pt x="317" y="0"/>
                    <a:pt x="0" y="380"/>
                    <a:pt x="0" y="1045"/>
                  </a:cubicBezTo>
                  <a:lnTo>
                    <a:pt x="0" y="3167"/>
                  </a:lnTo>
                  <a:cubicBezTo>
                    <a:pt x="0" y="3801"/>
                    <a:pt x="317" y="4181"/>
                    <a:pt x="950" y="4181"/>
                  </a:cubicBezTo>
                  <a:cubicBezTo>
                    <a:pt x="1584" y="4181"/>
                    <a:pt x="1900" y="3801"/>
                    <a:pt x="1900" y="3167"/>
                  </a:cubicBezTo>
                  <a:lnTo>
                    <a:pt x="1900" y="1869"/>
                  </a:lnTo>
                  <a:lnTo>
                    <a:pt x="1014" y="1869"/>
                  </a:lnTo>
                  <a:lnTo>
                    <a:pt x="1014" y="2439"/>
                  </a:lnTo>
                  <a:lnTo>
                    <a:pt x="1299" y="2439"/>
                  </a:lnTo>
                  <a:lnTo>
                    <a:pt x="1299" y="3199"/>
                  </a:lnTo>
                  <a:cubicBezTo>
                    <a:pt x="1299" y="3484"/>
                    <a:pt x="1172" y="3579"/>
                    <a:pt x="982" y="3579"/>
                  </a:cubicBezTo>
                  <a:cubicBezTo>
                    <a:pt x="760" y="3579"/>
                    <a:pt x="634" y="3484"/>
                    <a:pt x="634" y="3199"/>
                  </a:cubicBezTo>
                  <a:lnTo>
                    <a:pt x="634" y="982"/>
                  </a:lnTo>
                  <a:cubicBezTo>
                    <a:pt x="634" y="697"/>
                    <a:pt x="760" y="602"/>
                    <a:pt x="982" y="602"/>
                  </a:cubicBezTo>
                  <a:cubicBezTo>
                    <a:pt x="1172" y="602"/>
                    <a:pt x="1299" y="697"/>
                    <a:pt x="1299" y="982"/>
                  </a:cubicBezTo>
                  <a:lnTo>
                    <a:pt x="1299" y="1425"/>
                  </a:lnTo>
                  <a:lnTo>
                    <a:pt x="1900" y="1425"/>
                  </a:lnTo>
                  <a:lnTo>
                    <a:pt x="1900" y="1045"/>
                  </a:lnTo>
                  <a:cubicBezTo>
                    <a:pt x="1900" y="380"/>
                    <a:pt x="1584" y="0"/>
                    <a:pt x="950" y="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776400" y="2198375"/>
              <a:ext cx="53850" cy="111650"/>
            </a:xfrm>
            <a:custGeom>
              <a:avLst/>
              <a:gdLst/>
              <a:ahLst/>
              <a:cxnLst/>
              <a:rect l="l" t="t" r="r" b="b"/>
              <a:pathLst>
                <a:path w="2154" h="4466" extrusionOk="0">
                  <a:moveTo>
                    <a:pt x="1077" y="634"/>
                  </a:moveTo>
                  <a:cubicBezTo>
                    <a:pt x="1298" y="634"/>
                    <a:pt x="1457" y="760"/>
                    <a:pt x="1457" y="1077"/>
                  </a:cubicBezTo>
                  <a:lnTo>
                    <a:pt x="1457" y="3389"/>
                  </a:lnTo>
                  <a:cubicBezTo>
                    <a:pt x="1457" y="3737"/>
                    <a:pt x="1298" y="3832"/>
                    <a:pt x="1077" y="3832"/>
                  </a:cubicBezTo>
                  <a:lnTo>
                    <a:pt x="697" y="3832"/>
                  </a:lnTo>
                  <a:lnTo>
                    <a:pt x="697" y="634"/>
                  </a:lnTo>
                  <a:close/>
                  <a:moveTo>
                    <a:pt x="0" y="0"/>
                  </a:moveTo>
                  <a:lnTo>
                    <a:pt x="0" y="4465"/>
                  </a:lnTo>
                  <a:lnTo>
                    <a:pt x="1108" y="4465"/>
                  </a:lnTo>
                  <a:cubicBezTo>
                    <a:pt x="1805" y="4465"/>
                    <a:pt x="2154" y="4085"/>
                    <a:pt x="2154" y="3357"/>
                  </a:cubicBezTo>
                  <a:lnTo>
                    <a:pt x="2154" y="1109"/>
                  </a:lnTo>
                  <a:cubicBezTo>
                    <a:pt x="2154" y="380"/>
                    <a:pt x="1805" y="0"/>
                    <a:pt x="1108" y="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2841300" y="2198375"/>
              <a:ext cx="46750" cy="111650"/>
            </a:xfrm>
            <a:custGeom>
              <a:avLst/>
              <a:gdLst/>
              <a:ahLst/>
              <a:cxnLst/>
              <a:rect l="l" t="t" r="r" b="b"/>
              <a:pathLst>
                <a:path w="1870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1869" y="4465"/>
                  </a:lnTo>
                  <a:lnTo>
                    <a:pt x="1869" y="3832"/>
                  </a:lnTo>
                  <a:lnTo>
                    <a:pt x="698" y="3832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762125" y="2170650"/>
              <a:ext cx="139375" cy="7150"/>
            </a:xfrm>
            <a:custGeom>
              <a:avLst/>
              <a:gdLst/>
              <a:ahLst/>
              <a:cxnLst/>
              <a:rect l="l" t="t" r="r" b="b"/>
              <a:pathLst>
                <a:path w="5575" h="286" extrusionOk="0">
                  <a:moveTo>
                    <a:pt x="1" y="1"/>
                  </a:moveTo>
                  <a:lnTo>
                    <a:pt x="1" y="286"/>
                  </a:lnTo>
                  <a:lnTo>
                    <a:pt x="5575" y="286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014000" y="3297100"/>
              <a:ext cx="831350" cy="894850"/>
            </a:xfrm>
            <a:custGeom>
              <a:avLst/>
              <a:gdLst/>
              <a:ahLst/>
              <a:cxnLst/>
              <a:rect l="l" t="t" r="r" b="b"/>
              <a:pathLst>
                <a:path w="33254" h="35794" extrusionOk="0">
                  <a:moveTo>
                    <a:pt x="11806" y="0"/>
                  </a:moveTo>
                  <a:cubicBezTo>
                    <a:pt x="8617" y="0"/>
                    <a:pt x="5216" y="3316"/>
                    <a:pt x="3706" y="5011"/>
                  </a:cubicBezTo>
                  <a:cubicBezTo>
                    <a:pt x="3168" y="5613"/>
                    <a:pt x="2693" y="6246"/>
                    <a:pt x="2344" y="6975"/>
                  </a:cubicBezTo>
                  <a:cubicBezTo>
                    <a:pt x="1" y="11567"/>
                    <a:pt x="1362" y="14354"/>
                    <a:pt x="3896" y="15969"/>
                  </a:cubicBezTo>
                  <a:cubicBezTo>
                    <a:pt x="4269" y="16214"/>
                    <a:pt x="4659" y="16323"/>
                    <a:pt x="5062" y="16323"/>
                  </a:cubicBezTo>
                  <a:cubicBezTo>
                    <a:pt x="7565" y="16323"/>
                    <a:pt x="10561" y="12135"/>
                    <a:pt x="13017" y="10743"/>
                  </a:cubicBezTo>
                  <a:cubicBezTo>
                    <a:pt x="13777" y="12453"/>
                    <a:pt x="15550" y="17109"/>
                    <a:pt x="19034" y="18122"/>
                  </a:cubicBezTo>
                  <a:cubicBezTo>
                    <a:pt x="10705" y="27274"/>
                    <a:pt x="8013" y="35793"/>
                    <a:pt x="8013" y="35793"/>
                  </a:cubicBezTo>
                  <a:cubicBezTo>
                    <a:pt x="8013" y="35793"/>
                    <a:pt x="20712" y="34590"/>
                    <a:pt x="24861" y="30916"/>
                  </a:cubicBezTo>
                  <a:cubicBezTo>
                    <a:pt x="29010" y="27274"/>
                    <a:pt x="33253" y="16950"/>
                    <a:pt x="30688" y="12675"/>
                  </a:cubicBezTo>
                  <a:cubicBezTo>
                    <a:pt x="28091" y="8400"/>
                    <a:pt x="16342" y="261"/>
                    <a:pt x="12067" y="8"/>
                  </a:cubicBezTo>
                  <a:cubicBezTo>
                    <a:pt x="11980" y="3"/>
                    <a:pt x="11893" y="0"/>
                    <a:pt x="11806" y="0"/>
                  </a:cubicBezTo>
                  <a:close/>
                </a:path>
              </a:pathLst>
            </a:custGeom>
            <a:solidFill>
              <a:srgbClr val="F4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1142275" y="3147400"/>
              <a:ext cx="872500" cy="939250"/>
            </a:xfrm>
            <a:custGeom>
              <a:avLst/>
              <a:gdLst/>
              <a:ahLst/>
              <a:cxnLst/>
              <a:rect l="l" t="t" r="r" b="b"/>
              <a:pathLst>
                <a:path w="34900" h="37570" extrusionOk="0">
                  <a:moveTo>
                    <a:pt x="12366" y="0"/>
                  </a:moveTo>
                  <a:cubicBezTo>
                    <a:pt x="9030" y="0"/>
                    <a:pt x="5463" y="3483"/>
                    <a:pt x="3895" y="5236"/>
                  </a:cubicBezTo>
                  <a:cubicBezTo>
                    <a:pt x="3325" y="5869"/>
                    <a:pt x="2850" y="6566"/>
                    <a:pt x="2470" y="7294"/>
                  </a:cubicBezTo>
                  <a:cubicBezTo>
                    <a:pt x="0" y="12108"/>
                    <a:pt x="1425" y="15053"/>
                    <a:pt x="4085" y="16763"/>
                  </a:cubicBezTo>
                  <a:cubicBezTo>
                    <a:pt x="4477" y="17015"/>
                    <a:pt x="4884" y="17126"/>
                    <a:pt x="5305" y="17126"/>
                  </a:cubicBezTo>
                  <a:cubicBezTo>
                    <a:pt x="7948" y="17126"/>
                    <a:pt x="11085" y="12728"/>
                    <a:pt x="13681" y="11253"/>
                  </a:cubicBezTo>
                  <a:cubicBezTo>
                    <a:pt x="14441" y="13089"/>
                    <a:pt x="16310" y="17966"/>
                    <a:pt x="19983" y="19011"/>
                  </a:cubicBezTo>
                  <a:cubicBezTo>
                    <a:pt x="11243" y="28607"/>
                    <a:pt x="8424" y="37569"/>
                    <a:pt x="8424" y="37569"/>
                  </a:cubicBezTo>
                  <a:cubicBezTo>
                    <a:pt x="8424" y="37569"/>
                    <a:pt x="21725" y="36271"/>
                    <a:pt x="26095" y="32439"/>
                  </a:cubicBezTo>
                  <a:cubicBezTo>
                    <a:pt x="30466" y="28607"/>
                    <a:pt x="34899" y="17776"/>
                    <a:pt x="32208" y="13279"/>
                  </a:cubicBezTo>
                  <a:cubicBezTo>
                    <a:pt x="29484" y="8782"/>
                    <a:pt x="17165" y="295"/>
                    <a:pt x="12668" y="10"/>
                  </a:cubicBezTo>
                  <a:cubicBezTo>
                    <a:pt x="12567" y="4"/>
                    <a:pt x="12467" y="0"/>
                    <a:pt x="12366" y="0"/>
                  </a:cubicBezTo>
                  <a:close/>
                </a:path>
              </a:pathLst>
            </a:custGeom>
            <a:solidFill>
              <a:srgbClr val="FAB6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403525" y="3389125"/>
              <a:ext cx="350775" cy="618800"/>
            </a:xfrm>
            <a:custGeom>
              <a:avLst/>
              <a:gdLst/>
              <a:ahLst/>
              <a:cxnLst/>
              <a:rect l="l" t="t" r="r" b="b"/>
              <a:pathLst>
                <a:path w="14031" h="24752" extrusionOk="0">
                  <a:moveTo>
                    <a:pt x="7031" y="0"/>
                  </a:moveTo>
                  <a:cubicBezTo>
                    <a:pt x="7031" y="0"/>
                    <a:pt x="4783" y="1045"/>
                    <a:pt x="3294" y="1774"/>
                  </a:cubicBezTo>
                  <a:cubicBezTo>
                    <a:pt x="4118" y="3705"/>
                    <a:pt x="5986" y="8329"/>
                    <a:pt x="9533" y="9342"/>
                  </a:cubicBezTo>
                  <a:cubicBezTo>
                    <a:pt x="4751" y="14600"/>
                    <a:pt x="1743" y="19667"/>
                    <a:pt x="1" y="23150"/>
                  </a:cubicBezTo>
                  <a:cubicBezTo>
                    <a:pt x="2028" y="23530"/>
                    <a:pt x="5036" y="23847"/>
                    <a:pt x="6651" y="24385"/>
                  </a:cubicBezTo>
                  <a:cubicBezTo>
                    <a:pt x="7475" y="24660"/>
                    <a:pt x="8354" y="24751"/>
                    <a:pt x="9161" y="24751"/>
                  </a:cubicBezTo>
                  <a:cubicBezTo>
                    <a:pt x="10775" y="24751"/>
                    <a:pt x="12098" y="24385"/>
                    <a:pt x="12098" y="24385"/>
                  </a:cubicBezTo>
                  <a:cubicBezTo>
                    <a:pt x="12098" y="24385"/>
                    <a:pt x="12700" y="20490"/>
                    <a:pt x="11497" y="19287"/>
                  </a:cubicBezTo>
                  <a:cubicBezTo>
                    <a:pt x="10325" y="18051"/>
                    <a:pt x="10705" y="11908"/>
                    <a:pt x="14030" y="8202"/>
                  </a:cubicBezTo>
                  <a:cubicBezTo>
                    <a:pt x="7696" y="7759"/>
                    <a:pt x="7158" y="824"/>
                    <a:pt x="7031" y="0"/>
                  </a:cubicBezTo>
                  <a:close/>
                </a:path>
              </a:pathLst>
            </a:custGeom>
            <a:solidFill>
              <a:srgbClr val="FAB6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455000" y="34493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AB6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320400" y="3076950"/>
              <a:ext cx="893100" cy="938450"/>
            </a:xfrm>
            <a:custGeom>
              <a:avLst/>
              <a:gdLst/>
              <a:ahLst/>
              <a:cxnLst/>
              <a:rect l="l" t="t" r="r" b="b"/>
              <a:pathLst>
                <a:path w="35724" h="37538" extrusionOk="0">
                  <a:moveTo>
                    <a:pt x="13169" y="1"/>
                  </a:moveTo>
                  <a:cubicBezTo>
                    <a:pt x="8746" y="1"/>
                    <a:pt x="3864" y="6217"/>
                    <a:pt x="3864" y="6217"/>
                  </a:cubicBezTo>
                  <a:cubicBezTo>
                    <a:pt x="1" y="10049"/>
                    <a:pt x="2091" y="13469"/>
                    <a:pt x="4941" y="15306"/>
                  </a:cubicBezTo>
                  <a:cubicBezTo>
                    <a:pt x="5434" y="15624"/>
                    <a:pt x="5952" y="15760"/>
                    <a:pt x="6487" y="15760"/>
                  </a:cubicBezTo>
                  <a:cubicBezTo>
                    <a:pt x="9043" y="15760"/>
                    <a:pt x="11986" y="12640"/>
                    <a:pt x="14473" y="11252"/>
                  </a:cubicBezTo>
                  <a:cubicBezTo>
                    <a:pt x="15233" y="13057"/>
                    <a:pt x="17102" y="17934"/>
                    <a:pt x="20776" y="19011"/>
                  </a:cubicBezTo>
                  <a:cubicBezTo>
                    <a:pt x="12035" y="28575"/>
                    <a:pt x="9216" y="37537"/>
                    <a:pt x="9216" y="37537"/>
                  </a:cubicBezTo>
                  <a:cubicBezTo>
                    <a:pt x="9216" y="37537"/>
                    <a:pt x="22517" y="36271"/>
                    <a:pt x="26888" y="32439"/>
                  </a:cubicBezTo>
                  <a:cubicBezTo>
                    <a:pt x="31258" y="28607"/>
                    <a:pt x="35723" y="17776"/>
                    <a:pt x="33000" y="13279"/>
                  </a:cubicBezTo>
                  <a:cubicBezTo>
                    <a:pt x="30308" y="8782"/>
                    <a:pt x="17957" y="263"/>
                    <a:pt x="13460" y="10"/>
                  </a:cubicBezTo>
                  <a:cubicBezTo>
                    <a:pt x="13363" y="3"/>
                    <a:pt x="13267" y="1"/>
                    <a:pt x="13169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372650" y="3133400"/>
              <a:ext cx="719700" cy="882000"/>
            </a:xfrm>
            <a:custGeom>
              <a:avLst/>
              <a:gdLst/>
              <a:ahLst/>
              <a:cxnLst/>
              <a:rect l="l" t="t" r="r" b="b"/>
              <a:pathLst>
                <a:path w="28788" h="35280" extrusionOk="0">
                  <a:moveTo>
                    <a:pt x="5765" y="0"/>
                  </a:moveTo>
                  <a:cubicBezTo>
                    <a:pt x="3484" y="1774"/>
                    <a:pt x="1774" y="3959"/>
                    <a:pt x="1774" y="3959"/>
                  </a:cubicBezTo>
                  <a:cubicBezTo>
                    <a:pt x="888" y="4845"/>
                    <a:pt x="317" y="5701"/>
                    <a:pt x="1" y="6492"/>
                  </a:cubicBezTo>
                  <a:cubicBezTo>
                    <a:pt x="634" y="7917"/>
                    <a:pt x="1743" y="10324"/>
                    <a:pt x="2946" y="13111"/>
                  </a:cubicBezTo>
                  <a:cubicBezTo>
                    <a:pt x="3417" y="13394"/>
                    <a:pt x="3910" y="13516"/>
                    <a:pt x="4416" y="13516"/>
                  </a:cubicBezTo>
                  <a:cubicBezTo>
                    <a:pt x="6973" y="13516"/>
                    <a:pt x="9899" y="10395"/>
                    <a:pt x="12383" y="8994"/>
                  </a:cubicBezTo>
                  <a:cubicBezTo>
                    <a:pt x="13143" y="10799"/>
                    <a:pt x="15012" y="15708"/>
                    <a:pt x="18686" y="16753"/>
                  </a:cubicBezTo>
                  <a:cubicBezTo>
                    <a:pt x="9945" y="26349"/>
                    <a:pt x="7126" y="35279"/>
                    <a:pt x="7126" y="35279"/>
                  </a:cubicBezTo>
                  <a:cubicBezTo>
                    <a:pt x="7126" y="35279"/>
                    <a:pt x="20427" y="34013"/>
                    <a:pt x="24798" y="30181"/>
                  </a:cubicBezTo>
                  <a:cubicBezTo>
                    <a:pt x="26223" y="28945"/>
                    <a:pt x="27616" y="26982"/>
                    <a:pt x="28788" y="24734"/>
                  </a:cubicBezTo>
                  <a:cubicBezTo>
                    <a:pt x="27616" y="24734"/>
                    <a:pt x="25874" y="24860"/>
                    <a:pt x="23436" y="25209"/>
                  </a:cubicBezTo>
                  <a:cubicBezTo>
                    <a:pt x="22716" y="25315"/>
                    <a:pt x="22049" y="25365"/>
                    <a:pt x="21440" y="25365"/>
                  </a:cubicBezTo>
                  <a:cubicBezTo>
                    <a:pt x="17330" y="25365"/>
                    <a:pt x="15814" y="23077"/>
                    <a:pt x="18020" y="20237"/>
                  </a:cubicBezTo>
                  <a:cubicBezTo>
                    <a:pt x="20554" y="16943"/>
                    <a:pt x="24323" y="15455"/>
                    <a:pt x="23214" y="15455"/>
                  </a:cubicBezTo>
                  <a:cubicBezTo>
                    <a:pt x="22106" y="15455"/>
                    <a:pt x="16975" y="14124"/>
                    <a:pt x="15709" y="12636"/>
                  </a:cubicBezTo>
                  <a:cubicBezTo>
                    <a:pt x="14410" y="11116"/>
                    <a:pt x="13555" y="7284"/>
                    <a:pt x="12510" y="3769"/>
                  </a:cubicBezTo>
                  <a:cubicBezTo>
                    <a:pt x="11983" y="4786"/>
                    <a:pt x="11657" y="5780"/>
                    <a:pt x="11293" y="5780"/>
                  </a:cubicBezTo>
                  <a:cubicBezTo>
                    <a:pt x="11045" y="5780"/>
                    <a:pt x="10779" y="5318"/>
                    <a:pt x="10420" y="4085"/>
                  </a:cubicBezTo>
                  <a:cubicBezTo>
                    <a:pt x="9755" y="1837"/>
                    <a:pt x="7285" y="602"/>
                    <a:pt x="576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-11275" y="3173075"/>
              <a:ext cx="2943200" cy="1676800"/>
            </a:xfrm>
            <a:custGeom>
              <a:avLst/>
              <a:gdLst/>
              <a:ahLst/>
              <a:cxnLst/>
              <a:rect l="l" t="t" r="r" b="b"/>
              <a:pathLst>
                <a:path w="117728" h="67072" extrusionOk="0">
                  <a:moveTo>
                    <a:pt x="59848" y="0"/>
                  </a:moveTo>
                  <a:cubicBezTo>
                    <a:pt x="56768" y="0"/>
                    <a:pt x="52443" y="2176"/>
                    <a:pt x="47282" y="8801"/>
                  </a:cubicBezTo>
                  <a:cubicBezTo>
                    <a:pt x="44115" y="13899"/>
                    <a:pt x="42152" y="16053"/>
                    <a:pt x="35913" y="17541"/>
                  </a:cubicBezTo>
                  <a:cubicBezTo>
                    <a:pt x="28661" y="19251"/>
                    <a:pt x="24829" y="18650"/>
                    <a:pt x="18780" y="32077"/>
                  </a:cubicBezTo>
                  <a:cubicBezTo>
                    <a:pt x="16405" y="37398"/>
                    <a:pt x="0" y="46075"/>
                    <a:pt x="0" y="46075"/>
                  </a:cubicBezTo>
                  <a:lnTo>
                    <a:pt x="9849" y="67071"/>
                  </a:lnTo>
                  <a:cubicBezTo>
                    <a:pt x="9849" y="67071"/>
                    <a:pt x="48581" y="49717"/>
                    <a:pt x="58176" y="48133"/>
                  </a:cubicBezTo>
                  <a:cubicBezTo>
                    <a:pt x="67772" y="46518"/>
                    <a:pt x="71921" y="45980"/>
                    <a:pt x="89244" y="37683"/>
                  </a:cubicBezTo>
                  <a:cubicBezTo>
                    <a:pt x="104793" y="30209"/>
                    <a:pt x="110209" y="26978"/>
                    <a:pt x="114389" y="25237"/>
                  </a:cubicBezTo>
                  <a:cubicBezTo>
                    <a:pt x="117727" y="23861"/>
                    <a:pt x="114709" y="19121"/>
                    <a:pt x="107775" y="19121"/>
                  </a:cubicBezTo>
                  <a:cubicBezTo>
                    <a:pt x="106092" y="19121"/>
                    <a:pt x="104179" y="19400"/>
                    <a:pt x="102070" y="20075"/>
                  </a:cubicBezTo>
                  <a:cubicBezTo>
                    <a:pt x="88294" y="24508"/>
                    <a:pt x="82752" y="26472"/>
                    <a:pt x="68532" y="29290"/>
                  </a:cubicBezTo>
                  <a:cubicBezTo>
                    <a:pt x="66732" y="29650"/>
                    <a:pt x="64885" y="29898"/>
                    <a:pt x="63035" y="29898"/>
                  </a:cubicBezTo>
                  <a:cubicBezTo>
                    <a:pt x="62280" y="29898"/>
                    <a:pt x="61525" y="29857"/>
                    <a:pt x="60773" y="29765"/>
                  </a:cubicBezTo>
                  <a:cubicBezTo>
                    <a:pt x="52571" y="28752"/>
                    <a:pt x="50702" y="24002"/>
                    <a:pt x="55991" y="19156"/>
                  </a:cubicBezTo>
                  <a:cubicBezTo>
                    <a:pt x="61407" y="14216"/>
                    <a:pt x="65239" y="8547"/>
                    <a:pt x="64954" y="4335"/>
                  </a:cubicBezTo>
                  <a:cubicBezTo>
                    <a:pt x="64810" y="2232"/>
                    <a:pt x="62967" y="0"/>
                    <a:pt x="59848" y="0"/>
                  </a:cubicBezTo>
                  <a:close/>
                </a:path>
              </a:pathLst>
            </a:custGeom>
            <a:solidFill>
              <a:srgbClr val="FFC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321975" y="3172925"/>
              <a:ext cx="292175" cy="297700"/>
            </a:xfrm>
            <a:custGeom>
              <a:avLst/>
              <a:gdLst/>
              <a:ahLst/>
              <a:cxnLst/>
              <a:rect l="l" t="t" r="r" b="b"/>
              <a:pathLst>
                <a:path w="11687" h="11908" extrusionOk="0">
                  <a:moveTo>
                    <a:pt x="6506" y="0"/>
                  </a:moveTo>
                  <a:cubicBezTo>
                    <a:pt x="6287" y="0"/>
                    <a:pt x="6060" y="11"/>
                    <a:pt x="5828" y="34"/>
                  </a:cubicBezTo>
                  <a:cubicBezTo>
                    <a:pt x="4023" y="889"/>
                    <a:pt x="2123" y="2441"/>
                    <a:pt x="539" y="4880"/>
                  </a:cubicBezTo>
                  <a:cubicBezTo>
                    <a:pt x="1" y="5735"/>
                    <a:pt x="64" y="6875"/>
                    <a:pt x="698" y="7666"/>
                  </a:cubicBezTo>
                  <a:cubicBezTo>
                    <a:pt x="1743" y="8997"/>
                    <a:pt x="3516" y="10928"/>
                    <a:pt x="5575" y="11752"/>
                  </a:cubicBezTo>
                  <a:cubicBezTo>
                    <a:pt x="5842" y="11857"/>
                    <a:pt x="6124" y="11907"/>
                    <a:pt x="6405" y="11907"/>
                  </a:cubicBezTo>
                  <a:cubicBezTo>
                    <a:pt x="7057" y="11907"/>
                    <a:pt x="7707" y="11637"/>
                    <a:pt x="8172" y="11150"/>
                  </a:cubicBezTo>
                  <a:cubicBezTo>
                    <a:pt x="9122" y="10168"/>
                    <a:pt x="10357" y="8712"/>
                    <a:pt x="11307" y="7096"/>
                  </a:cubicBezTo>
                  <a:cubicBezTo>
                    <a:pt x="11592" y="6146"/>
                    <a:pt x="11687" y="5228"/>
                    <a:pt x="11624" y="4341"/>
                  </a:cubicBezTo>
                  <a:cubicBezTo>
                    <a:pt x="11505" y="2240"/>
                    <a:pt x="9644" y="0"/>
                    <a:pt x="6506" y="0"/>
                  </a:cubicBezTo>
                  <a:close/>
                </a:path>
              </a:pathLst>
            </a:custGeom>
            <a:solidFill>
              <a:srgbClr val="FFE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644175" y="3699475"/>
              <a:ext cx="252575" cy="201900"/>
            </a:xfrm>
            <a:custGeom>
              <a:avLst/>
              <a:gdLst/>
              <a:ahLst/>
              <a:cxnLst/>
              <a:rect l="l" t="t" r="r" b="b"/>
              <a:pathLst>
                <a:path w="10103" h="8076" extrusionOk="0">
                  <a:moveTo>
                    <a:pt x="8044" y="0"/>
                  </a:moveTo>
                  <a:cubicBezTo>
                    <a:pt x="5542" y="729"/>
                    <a:pt x="2629" y="1679"/>
                    <a:pt x="1425" y="2439"/>
                  </a:cubicBezTo>
                  <a:cubicBezTo>
                    <a:pt x="0" y="3294"/>
                    <a:pt x="64" y="6334"/>
                    <a:pt x="222" y="8076"/>
                  </a:cubicBezTo>
                  <a:cubicBezTo>
                    <a:pt x="3832" y="6207"/>
                    <a:pt x="6144" y="5036"/>
                    <a:pt x="8171" y="4181"/>
                  </a:cubicBezTo>
                  <a:cubicBezTo>
                    <a:pt x="10103" y="3389"/>
                    <a:pt x="9913" y="1489"/>
                    <a:pt x="8044" y="0"/>
                  </a:cubicBezTo>
                  <a:close/>
                </a:path>
              </a:pathLst>
            </a:custGeom>
            <a:solidFill>
              <a:srgbClr val="FFE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517500" y="3321425"/>
              <a:ext cx="205875" cy="290200"/>
            </a:xfrm>
            <a:custGeom>
              <a:avLst/>
              <a:gdLst/>
              <a:ahLst/>
              <a:cxnLst/>
              <a:rect l="l" t="t" r="r" b="b"/>
              <a:pathLst>
                <a:path w="8235" h="11608" extrusionOk="0">
                  <a:moveTo>
                    <a:pt x="4113" y="0"/>
                  </a:moveTo>
                  <a:cubicBezTo>
                    <a:pt x="4070" y="0"/>
                    <a:pt x="4022" y="16"/>
                    <a:pt x="3991" y="48"/>
                  </a:cubicBezTo>
                  <a:lnTo>
                    <a:pt x="982" y="4830"/>
                  </a:lnTo>
                  <a:lnTo>
                    <a:pt x="950" y="4830"/>
                  </a:lnTo>
                  <a:cubicBezTo>
                    <a:pt x="349" y="5558"/>
                    <a:pt x="0" y="6477"/>
                    <a:pt x="0" y="7490"/>
                  </a:cubicBezTo>
                  <a:cubicBezTo>
                    <a:pt x="0" y="9517"/>
                    <a:pt x="1457" y="11195"/>
                    <a:pt x="3389" y="11544"/>
                  </a:cubicBezTo>
                  <a:cubicBezTo>
                    <a:pt x="3421" y="11544"/>
                    <a:pt x="3452" y="11544"/>
                    <a:pt x="3484" y="11575"/>
                  </a:cubicBezTo>
                  <a:lnTo>
                    <a:pt x="3674" y="11575"/>
                  </a:lnTo>
                  <a:cubicBezTo>
                    <a:pt x="3706" y="11607"/>
                    <a:pt x="3706" y="11607"/>
                    <a:pt x="3737" y="11607"/>
                  </a:cubicBezTo>
                  <a:lnTo>
                    <a:pt x="4307" y="11607"/>
                  </a:lnTo>
                  <a:cubicBezTo>
                    <a:pt x="4339" y="11607"/>
                    <a:pt x="4402" y="11607"/>
                    <a:pt x="4434" y="11575"/>
                  </a:cubicBezTo>
                  <a:lnTo>
                    <a:pt x="4719" y="11575"/>
                  </a:lnTo>
                  <a:cubicBezTo>
                    <a:pt x="6714" y="11259"/>
                    <a:pt x="8234" y="9549"/>
                    <a:pt x="8234" y="7490"/>
                  </a:cubicBezTo>
                  <a:cubicBezTo>
                    <a:pt x="8234" y="6508"/>
                    <a:pt x="7886" y="5590"/>
                    <a:pt x="7284" y="4862"/>
                  </a:cubicBezTo>
                  <a:lnTo>
                    <a:pt x="4212" y="48"/>
                  </a:lnTo>
                  <a:cubicBezTo>
                    <a:pt x="4196" y="16"/>
                    <a:pt x="4157" y="0"/>
                    <a:pt x="4113" y="0"/>
                  </a:cubicBezTo>
                  <a:close/>
                </a:path>
              </a:pathLst>
            </a:custGeom>
            <a:solidFill>
              <a:srgbClr val="F2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522250" y="3449300"/>
              <a:ext cx="201125" cy="162325"/>
            </a:xfrm>
            <a:custGeom>
              <a:avLst/>
              <a:gdLst/>
              <a:ahLst/>
              <a:cxnLst/>
              <a:rect l="l" t="t" r="r" b="b"/>
              <a:pathLst>
                <a:path w="8045" h="6493" extrusionOk="0">
                  <a:moveTo>
                    <a:pt x="7284" y="0"/>
                  </a:moveTo>
                  <a:cubicBezTo>
                    <a:pt x="6821" y="1597"/>
                    <a:pt x="5582" y="4074"/>
                    <a:pt x="2460" y="4074"/>
                  </a:cubicBezTo>
                  <a:cubicBezTo>
                    <a:pt x="1744" y="4074"/>
                    <a:pt x="928" y="3943"/>
                    <a:pt x="0" y="3642"/>
                  </a:cubicBezTo>
                  <a:lnTo>
                    <a:pt x="0" y="3642"/>
                  </a:lnTo>
                  <a:cubicBezTo>
                    <a:pt x="475" y="5067"/>
                    <a:pt x="1679" y="6175"/>
                    <a:pt x="3199" y="6429"/>
                  </a:cubicBezTo>
                  <a:cubicBezTo>
                    <a:pt x="3231" y="6429"/>
                    <a:pt x="3262" y="6429"/>
                    <a:pt x="3294" y="6460"/>
                  </a:cubicBezTo>
                  <a:lnTo>
                    <a:pt x="3547" y="6460"/>
                  </a:lnTo>
                  <a:cubicBezTo>
                    <a:pt x="3579" y="6492"/>
                    <a:pt x="3611" y="6492"/>
                    <a:pt x="3642" y="6492"/>
                  </a:cubicBezTo>
                  <a:lnTo>
                    <a:pt x="4117" y="6492"/>
                  </a:lnTo>
                  <a:cubicBezTo>
                    <a:pt x="4149" y="6492"/>
                    <a:pt x="4212" y="6460"/>
                    <a:pt x="4244" y="6460"/>
                  </a:cubicBezTo>
                  <a:lnTo>
                    <a:pt x="4307" y="6460"/>
                  </a:lnTo>
                  <a:lnTo>
                    <a:pt x="4529" y="6429"/>
                  </a:lnTo>
                  <a:cubicBezTo>
                    <a:pt x="6524" y="6144"/>
                    <a:pt x="8044" y="4434"/>
                    <a:pt x="8044" y="2375"/>
                  </a:cubicBezTo>
                  <a:cubicBezTo>
                    <a:pt x="8044" y="1488"/>
                    <a:pt x="7759" y="665"/>
                    <a:pt x="7284" y="0"/>
                  </a:cubicBezTo>
                  <a:close/>
                </a:path>
              </a:pathLst>
            </a:custGeom>
            <a:solidFill>
              <a:srgbClr val="E27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547700" y="3374075"/>
              <a:ext cx="56900" cy="115475"/>
            </a:xfrm>
            <a:custGeom>
              <a:avLst/>
              <a:gdLst/>
              <a:ahLst/>
              <a:cxnLst/>
              <a:rect l="l" t="t" r="r" b="b"/>
              <a:pathLst>
                <a:path w="2276" h="4619" extrusionOk="0">
                  <a:moveTo>
                    <a:pt x="2276" y="0"/>
                  </a:moveTo>
                  <a:cubicBezTo>
                    <a:pt x="2272" y="4"/>
                    <a:pt x="2268" y="9"/>
                    <a:pt x="2265" y="14"/>
                  </a:cubicBezTo>
                  <a:lnTo>
                    <a:pt x="2265" y="14"/>
                  </a:lnTo>
                  <a:cubicBezTo>
                    <a:pt x="2272" y="5"/>
                    <a:pt x="2276" y="0"/>
                    <a:pt x="2276" y="0"/>
                  </a:cubicBezTo>
                  <a:close/>
                  <a:moveTo>
                    <a:pt x="2265" y="14"/>
                  </a:moveTo>
                  <a:cubicBezTo>
                    <a:pt x="2103" y="219"/>
                    <a:pt x="149" y="2708"/>
                    <a:pt x="27" y="3801"/>
                  </a:cubicBezTo>
                  <a:cubicBezTo>
                    <a:pt x="0" y="4292"/>
                    <a:pt x="255" y="4618"/>
                    <a:pt x="690" y="4618"/>
                  </a:cubicBezTo>
                  <a:cubicBezTo>
                    <a:pt x="760" y="4618"/>
                    <a:pt x="835" y="4610"/>
                    <a:pt x="914" y="4592"/>
                  </a:cubicBezTo>
                  <a:cubicBezTo>
                    <a:pt x="2022" y="4339"/>
                    <a:pt x="2149" y="3072"/>
                    <a:pt x="2213" y="2154"/>
                  </a:cubicBezTo>
                  <a:cubicBezTo>
                    <a:pt x="2244" y="1647"/>
                    <a:pt x="2276" y="1172"/>
                    <a:pt x="2276" y="697"/>
                  </a:cubicBezTo>
                  <a:cubicBezTo>
                    <a:pt x="2276" y="576"/>
                    <a:pt x="2188" y="134"/>
                    <a:pt x="2265" y="14"/>
                  </a:cubicBezTo>
                  <a:close/>
                </a:path>
              </a:pathLst>
            </a:custGeom>
            <a:solidFill>
              <a:srgbClr val="F79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1092375" y="3594175"/>
              <a:ext cx="661925" cy="381350"/>
            </a:xfrm>
            <a:custGeom>
              <a:avLst/>
              <a:gdLst/>
              <a:ahLst/>
              <a:cxnLst/>
              <a:rect l="l" t="t" r="r" b="b"/>
              <a:pathLst>
                <a:path w="26477" h="15254" extrusionOk="0">
                  <a:moveTo>
                    <a:pt x="26476" y="12003"/>
                  </a:moveTo>
                  <a:cubicBezTo>
                    <a:pt x="26469" y="12003"/>
                    <a:pt x="26464" y="12004"/>
                    <a:pt x="26460" y="12007"/>
                  </a:cubicBezTo>
                  <a:lnTo>
                    <a:pt x="26460" y="12007"/>
                  </a:lnTo>
                  <a:cubicBezTo>
                    <a:pt x="26465" y="12005"/>
                    <a:pt x="26471" y="12004"/>
                    <a:pt x="26476" y="12003"/>
                  </a:cubicBezTo>
                  <a:close/>
                  <a:moveTo>
                    <a:pt x="14220" y="0"/>
                  </a:moveTo>
                  <a:cubicBezTo>
                    <a:pt x="14189" y="32"/>
                    <a:pt x="7855" y="5226"/>
                    <a:pt x="5575" y="8139"/>
                  </a:cubicBezTo>
                  <a:cubicBezTo>
                    <a:pt x="3295" y="11053"/>
                    <a:pt x="1" y="13396"/>
                    <a:pt x="3200" y="14853"/>
                  </a:cubicBezTo>
                  <a:cubicBezTo>
                    <a:pt x="3822" y="15133"/>
                    <a:pt x="4912" y="15253"/>
                    <a:pt x="6298" y="15253"/>
                  </a:cubicBezTo>
                  <a:cubicBezTo>
                    <a:pt x="11956" y="15253"/>
                    <a:pt x="22546" y="13256"/>
                    <a:pt x="26413" y="12035"/>
                  </a:cubicBezTo>
                  <a:cubicBezTo>
                    <a:pt x="26438" y="12035"/>
                    <a:pt x="26443" y="12015"/>
                    <a:pt x="26460" y="12007"/>
                  </a:cubicBezTo>
                  <a:lnTo>
                    <a:pt x="26460" y="12007"/>
                  </a:lnTo>
                  <a:cubicBezTo>
                    <a:pt x="25768" y="12164"/>
                    <a:pt x="25077" y="12321"/>
                    <a:pt x="24386" y="12446"/>
                  </a:cubicBezTo>
                  <a:cubicBezTo>
                    <a:pt x="22564" y="12806"/>
                    <a:pt x="20726" y="13054"/>
                    <a:pt x="18883" y="13054"/>
                  </a:cubicBezTo>
                  <a:cubicBezTo>
                    <a:pt x="18132" y="13054"/>
                    <a:pt x="17379" y="13013"/>
                    <a:pt x="16627" y="12921"/>
                  </a:cubicBezTo>
                  <a:cubicBezTo>
                    <a:pt x="8425" y="11908"/>
                    <a:pt x="6556" y="7158"/>
                    <a:pt x="11845" y="2312"/>
                  </a:cubicBezTo>
                  <a:cubicBezTo>
                    <a:pt x="12669" y="1552"/>
                    <a:pt x="13460" y="792"/>
                    <a:pt x="14220" y="0"/>
                  </a:cubicBezTo>
                  <a:close/>
                </a:path>
              </a:pathLst>
            </a:custGeom>
            <a:solidFill>
              <a:srgbClr val="FFC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-11275" y="4100075"/>
              <a:ext cx="2262775" cy="749800"/>
            </a:xfrm>
            <a:custGeom>
              <a:avLst/>
              <a:gdLst/>
              <a:ahLst/>
              <a:cxnLst/>
              <a:rect l="l" t="t" r="r" b="b"/>
              <a:pathLst>
                <a:path w="90511" h="29992" extrusionOk="0">
                  <a:moveTo>
                    <a:pt x="90510" y="1"/>
                  </a:moveTo>
                  <a:lnTo>
                    <a:pt x="90510" y="1"/>
                  </a:lnTo>
                  <a:cubicBezTo>
                    <a:pt x="85792" y="1489"/>
                    <a:pt x="77146" y="4181"/>
                    <a:pt x="71066" y="5765"/>
                  </a:cubicBezTo>
                  <a:cubicBezTo>
                    <a:pt x="62293" y="8045"/>
                    <a:pt x="47536" y="6905"/>
                    <a:pt x="38225" y="10990"/>
                  </a:cubicBezTo>
                  <a:cubicBezTo>
                    <a:pt x="31217" y="14075"/>
                    <a:pt x="21589" y="17631"/>
                    <a:pt x="14677" y="17631"/>
                  </a:cubicBezTo>
                  <a:cubicBezTo>
                    <a:pt x="12437" y="17631"/>
                    <a:pt x="10482" y="17257"/>
                    <a:pt x="8994" y="16374"/>
                  </a:cubicBezTo>
                  <a:cubicBezTo>
                    <a:pt x="5036" y="14030"/>
                    <a:pt x="4624" y="9375"/>
                    <a:pt x="4624" y="6366"/>
                  </a:cubicBezTo>
                  <a:cubicBezTo>
                    <a:pt x="1964" y="7950"/>
                    <a:pt x="0" y="8995"/>
                    <a:pt x="0" y="8995"/>
                  </a:cubicBezTo>
                  <a:lnTo>
                    <a:pt x="9849" y="29991"/>
                  </a:lnTo>
                  <a:cubicBezTo>
                    <a:pt x="9849" y="29991"/>
                    <a:pt x="48581" y="12637"/>
                    <a:pt x="58176" y="11053"/>
                  </a:cubicBezTo>
                  <a:cubicBezTo>
                    <a:pt x="67772" y="9438"/>
                    <a:pt x="71921" y="8900"/>
                    <a:pt x="89244" y="603"/>
                  </a:cubicBezTo>
                  <a:cubicBezTo>
                    <a:pt x="89687" y="381"/>
                    <a:pt x="90099" y="191"/>
                    <a:pt x="90510" y="1"/>
                  </a:cubicBezTo>
                  <a:close/>
                </a:path>
              </a:pathLst>
            </a:custGeom>
            <a:solidFill>
              <a:srgbClr val="FFC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469950" y="3785775"/>
              <a:ext cx="353125" cy="353125"/>
            </a:xfrm>
            <a:custGeom>
              <a:avLst/>
              <a:gdLst/>
              <a:ahLst/>
              <a:cxnLst/>
              <a:rect l="l" t="t" r="r" b="b"/>
              <a:pathLst>
                <a:path w="14125" h="14125" extrusionOk="0">
                  <a:moveTo>
                    <a:pt x="12098" y="2027"/>
                  </a:moveTo>
                  <a:cubicBezTo>
                    <a:pt x="14125" y="4054"/>
                    <a:pt x="13523" y="7949"/>
                    <a:pt x="10736" y="10736"/>
                  </a:cubicBezTo>
                  <a:cubicBezTo>
                    <a:pt x="7949" y="13523"/>
                    <a:pt x="4054" y="14125"/>
                    <a:pt x="2027" y="12098"/>
                  </a:cubicBezTo>
                  <a:cubicBezTo>
                    <a:pt x="0" y="10071"/>
                    <a:pt x="602" y="6176"/>
                    <a:pt x="3389" y="3389"/>
                  </a:cubicBezTo>
                  <a:cubicBezTo>
                    <a:pt x="6176" y="602"/>
                    <a:pt x="10071" y="0"/>
                    <a:pt x="12098" y="2027"/>
                  </a:cubicBezTo>
                  <a:close/>
                </a:path>
              </a:pathLst>
            </a:custGeom>
            <a:solidFill>
              <a:srgbClr val="F2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486575" y="3890275"/>
              <a:ext cx="323050" cy="248625"/>
            </a:xfrm>
            <a:custGeom>
              <a:avLst/>
              <a:gdLst/>
              <a:ahLst/>
              <a:cxnLst/>
              <a:rect l="l" t="t" r="r" b="b"/>
              <a:pathLst>
                <a:path w="12922" h="9945" extrusionOk="0">
                  <a:moveTo>
                    <a:pt x="10071" y="4593"/>
                  </a:moveTo>
                  <a:cubicBezTo>
                    <a:pt x="7284" y="7379"/>
                    <a:pt x="3389" y="7981"/>
                    <a:pt x="1362" y="5954"/>
                  </a:cubicBezTo>
                  <a:cubicBezTo>
                    <a:pt x="760" y="5353"/>
                    <a:pt x="412" y="4624"/>
                    <a:pt x="254" y="3801"/>
                  </a:cubicBezTo>
                  <a:cubicBezTo>
                    <a:pt x="0" y="5384"/>
                    <a:pt x="349" y="6904"/>
                    <a:pt x="1362" y="7918"/>
                  </a:cubicBezTo>
                  <a:cubicBezTo>
                    <a:pt x="3389" y="9945"/>
                    <a:pt x="7284" y="9343"/>
                    <a:pt x="10071" y="6556"/>
                  </a:cubicBezTo>
                  <a:cubicBezTo>
                    <a:pt x="12034" y="4561"/>
                    <a:pt x="12921" y="2027"/>
                    <a:pt x="12541" y="1"/>
                  </a:cubicBezTo>
                  <a:cubicBezTo>
                    <a:pt x="12288" y="1552"/>
                    <a:pt x="11464" y="3231"/>
                    <a:pt x="10071" y="4593"/>
                  </a:cubicBezTo>
                  <a:close/>
                </a:path>
              </a:pathLst>
            </a:custGeom>
            <a:solidFill>
              <a:srgbClr val="E27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3523775" y="3839600"/>
              <a:ext cx="219325" cy="219350"/>
            </a:xfrm>
            <a:custGeom>
              <a:avLst/>
              <a:gdLst/>
              <a:ahLst/>
              <a:cxnLst/>
              <a:rect l="l" t="t" r="r" b="b"/>
              <a:pathLst>
                <a:path w="8773" h="8774" extrusionOk="0">
                  <a:moveTo>
                    <a:pt x="7601" y="1204"/>
                  </a:moveTo>
                  <a:cubicBezTo>
                    <a:pt x="8773" y="2408"/>
                    <a:pt x="8330" y="4814"/>
                    <a:pt x="6588" y="6556"/>
                  </a:cubicBezTo>
                  <a:cubicBezTo>
                    <a:pt x="4814" y="8330"/>
                    <a:pt x="2407" y="8773"/>
                    <a:pt x="1204" y="7570"/>
                  </a:cubicBezTo>
                  <a:cubicBezTo>
                    <a:pt x="1" y="6366"/>
                    <a:pt x="856" y="4371"/>
                    <a:pt x="2629" y="2629"/>
                  </a:cubicBezTo>
                  <a:cubicBezTo>
                    <a:pt x="4403" y="856"/>
                    <a:pt x="6398" y="1"/>
                    <a:pt x="7601" y="1204"/>
                  </a:cubicBezTo>
                  <a:close/>
                </a:path>
              </a:pathLst>
            </a:custGeom>
            <a:solidFill>
              <a:srgbClr val="E27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3720925" y="3823275"/>
              <a:ext cx="40400" cy="28225"/>
            </a:xfrm>
            <a:custGeom>
              <a:avLst/>
              <a:gdLst/>
              <a:ahLst/>
              <a:cxnLst/>
              <a:rect l="l" t="t" r="r" b="b"/>
              <a:pathLst>
                <a:path w="1616" h="1129" extrusionOk="0">
                  <a:moveTo>
                    <a:pt x="449" y="1"/>
                  </a:moveTo>
                  <a:cubicBezTo>
                    <a:pt x="293" y="1"/>
                    <a:pt x="139" y="92"/>
                    <a:pt x="64" y="242"/>
                  </a:cubicBezTo>
                  <a:cubicBezTo>
                    <a:pt x="0" y="464"/>
                    <a:pt x="95" y="685"/>
                    <a:pt x="285" y="749"/>
                  </a:cubicBezTo>
                  <a:cubicBezTo>
                    <a:pt x="539" y="844"/>
                    <a:pt x="760" y="939"/>
                    <a:pt x="982" y="1065"/>
                  </a:cubicBezTo>
                  <a:cubicBezTo>
                    <a:pt x="1045" y="1129"/>
                    <a:pt x="1109" y="1129"/>
                    <a:pt x="1172" y="1129"/>
                  </a:cubicBezTo>
                  <a:cubicBezTo>
                    <a:pt x="1330" y="1129"/>
                    <a:pt x="1457" y="1065"/>
                    <a:pt x="1520" y="939"/>
                  </a:cubicBezTo>
                  <a:cubicBezTo>
                    <a:pt x="1615" y="749"/>
                    <a:pt x="1552" y="495"/>
                    <a:pt x="1362" y="400"/>
                  </a:cubicBezTo>
                  <a:cubicBezTo>
                    <a:pt x="1109" y="242"/>
                    <a:pt x="855" y="115"/>
                    <a:pt x="570" y="20"/>
                  </a:cubicBezTo>
                  <a:cubicBezTo>
                    <a:pt x="531" y="7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F79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3580000" y="3815700"/>
              <a:ext cx="129075" cy="60350"/>
            </a:xfrm>
            <a:custGeom>
              <a:avLst/>
              <a:gdLst/>
              <a:ahLst/>
              <a:cxnLst/>
              <a:rect l="l" t="t" r="r" b="b"/>
              <a:pathLst>
                <a:path w="5163" h="2414" extrusionOk="0">
                  <a:moveTo>
                    <a:pt x="4522" y="0"/>
                  </a:moveTo>
                  <a:cubicBezTo>
                    <a:pt x="2113" y="0"/>
                    <a:pt x="251" y="1656"/>
                    <a:pt x="190" y="1717"/>
                  </a:cubicBezTo>
                  <a:cubicBezTo>
                    <a:pt x="0" y="1875"/>
                    <a:pt x="0" y="2097"/>
                    <a:pt x="158" y="2287"/>
                  </a:cubicBezTo>
                  <a:cubicBezTo>
                    <a:pt x="222" y="2350"/>
                    <a:pt x="349" y="2414"/>
                    <a:pt x="444" y="2414"/>
                  </a:cubicBezTo>
                  <a:cubicBezTo>
                    <a:pt x="539" y="2414"/>
                    <a:pt x="634" y="2382"/>
                    <a:pt x="697" y="2287"/>
                  </a:cubicBezTo>
                  <a:cubicBezTo>
                    <a:pt x="727" y="2287"/>
                    <a:pt x="2400" y="791"/>
                    <a:pt x="4473" y="791"/>
                  </a:cubicBezTo>
                  <a:cubicBezTo>
                    <a:pt x="4554" y="791"/>
                    <a:pt x="4636" y="794"/>
                    <a:pt x="4719" y="798"/>
                  </a:cubicBezTo>
                  <a:cubicBezTo>
                    <a:pt x="4941" y="798"/>
                    <a:pt x="5131" y="640"/>
                    <a:pt x="5131" y="418"/>
                  </a:cubicBezTo>
                  <a:cubicBezTo>
                    <a:pt x="5162" y="197"/>
                    <a:pt x="5004" y="7"/>
                    <a:pt x="4782" y="7"/>
                  </a:cubicBezTo>
                  <a:cubicBezTo>
                    <a:pt x="4695" y="2"/>
                    <a:pt x="4608" y="0"/>
                    <a:pt x="4522" y="0"/>
                  </a:cubicBezTo>
                  <a:close/>
                </a:path>
              </a:pathLst>
            </a:custGeom>
            <a:solidFill>
              <a:srgbClr val="F79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3946550" y="3726400"/>
              <a:ext cx="338100" cy="338875"/>
            </a:xfrm>
            <a:custGeom>
              <a:avLst/>
              <a:gdLst/>
              <a:ahLst/>
              <a:cxnLst/>
              <a:rect l="l" t="t" r="r" b="b"/>
              <a:pathLst>
                <a:path w="13524" h="13555" extrusionOk="0">
                  <a:moveTo>
                    <a:pt x="10262" y="3262"/>
                  </a:moveTo>
                  <a:cubicBezTo>
                    <a:pt x="12954" y="5922"/>
                    <a:pt x="13524" y="9659"/>
                    <a:pt x="11592" y="11591"/>
                  </a:cubicBezTo>
                  <a:cubicBezTo>
                    <a:pt x="9660" y="13554"/>
                    <a:pt x="5923" y="12953"/>
                    <a:pt x="3231" y="10293"/>
                  </a:cubicBezTo>
                  <a:cubicBezTo>
                    <a:pt x="571" y="7632"/>
                    <a:pt x="1" y="3895"/>
                    <a:pt x="1933" y="1964"/>
                  </a:cubicBezTo>
                  <a:cubicBezTo>
                    <a:pt x="3865" y="0"/>
                    <a:pt x="7601" y="602"/>
                    <a:pt x="10262" y="3262"/>
                  </a:cubicBezTo>
                  <a:close/>
                </a:path>
              </a:pathLst>
            </a:custGeom>
            <a:solidFill>
              <a:srgbClr val="F2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3959225" y="3826950"/>
              <a:ext cx="309600" cy="238325"/>
            </a:xfrm>
            <a:custGeom>
              <a:avLst/>
              <a:gdLst/>
              <a:ahLst/>
              <a:cxnLst/>
              <a:rect l="l" t="t" r="r" b="b"/>
              <a:pathLst>
                <a:path w="12384" h="9533" extrusionOk="0">
                  <a:moveTo>
                    <a:pt x="2724" y="4402"/>
                  </a:moveTo>
                  <a:cubicBezTo>
                    <a:pt x="5416" y="7062"/>
                    <a:pt x="9153" y="7632"/>
                    <a:pt x="11085" y="5700"/>
                  </a:cubicBezTo>
                  <a:cubicBezTo>
                    <a:pt x="11655" y="5130"/>
                    <a:pt x="12003" y="4402"/>
                    <a:pt x="12130" y="3610"/>
                  </a:cubicBezTo>
                  <a:cubicBezTo>
                    <a:pt x="12383" y="5162"/>
                    <a:pt x="12067" y="6587"/>
                    <a:pt x="11085" y="7569"/>
                  </a:cubicBezTo>
                  <a:cubicBezTo>
                    <a:pt x="9153" y="9532"/>
                    <a:pt x="5416" y="8931"/>
                    <a:pt x="2724" y="6271"/>
                  </a:cubicBezTo>
                  <a:cubicBezTo>
                    <a:pt x="856" y="4370"/>
                    <a:pt x="1" y="1964"/>
                    <a:pt x="349" y="0"/>
                  </a:cubicBezTo>
                  <a:cubicBezTo>
                    <a:pt x="602" y="1488"/>
                    <a:pt x="1426" y="3072"/>
                    <a:pt x="2724" y="4402"/>
                  </a:cubicBezTo>
                  <a:close/>
                </a:path>
              </a:pathLst>
            </a:custGeom>
            <a:solidFill>
              <a:srgbClr val="E27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022575" y="3778650"/>
              <a:ext cx="210625" cy="209825"/>
            </a:xfrm>
            <a:custGeom>
              <a:avLst/>
              <a:gdLst/>
              <a:ahLst/>
              <a:cxnLst/>
              <a:rect l="l" t="t" r="r" b="b"/>
              <a:pathLst>
                <a:path w="8425" h="8393" extrusionOk="0">
                  <a:moveTo>
                    <a:pt x="1172" y="1140"/>
                  </a:moveTo>
                  <a:cubicBezTo>
                    <a:pt x="0" y="2280"/>
                    <a:pt x="444" y="4592"/>
                    <a:pt x="2122" y="6271"/>
                  </a:cubicBezTo>
                  <a:cubicBezTo>
                    <a:pt x="3832" y="7949"/>
                    <a:pt x="6112" y="8393"/>
                    <a:pt x="7284" y="7252"/>
                  </a:cubicBezTo>
                  <a:cubicBezTo>
                    <a:pt x="8424" y="6112"/>
                    <a:pt x="7601" y="4181"/>
                    <a:pt x="5922" y="2502"/>
                  </a:cubicBezTo>
                  <a:cubicBezTo>
                    <a:pt x="4212" y="824"/>
                    <a:pt x="2312" y="0"/>
                    <a:pt x="1172" y="1140"/>
                  </a:cubicBezTo>
                  <a:close/>
                </a:path>
              </a:pathLst>
            </a:custGeom>
            <a:solidFill>
              <a:srgbClr val="E27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005150" y="3762325"/>
              <a:ext cx="39600" cy="27425"/>
            </a:xfrm>
            <a:custGeom>
              <a:avLst/>
              <a:gdLst/>
              <a:ahLst/>
              <a:cxnLst/>
              <a:rect l="l" t="t" r="r" b="b"/>
              <a:pathLst>
                <a:path w="1584" h="1097" extrusionOk="0">
                  <a:moveTo>
                    <a:pt x="1135" y="0"/>
                  </a:moveTo>
                  <a:cubicBezTo>
                    <a:pt x="1095" y="0"/>
                    <a:pt x="1054" y="7"/>
                    <a:pt x="1014" y="20"/>
                  </a:cubicBezTo>
                  <a:cubicBezTo>
                    <a:pt x="760" y="115"/>
                    <a:pt x="507" y="242"/>
                    <a:pt x="254" y="400"/>
                  </a:cubicBezTo>
                  <a:cubicBezTo>
                    <a:pt x="64" y="495"/>
                    <a:pt x="0" y="717"/>
                    <a:pt x="95" y="907"/>
                  </a:cubicBezTo>
                  <a:cubicBezTo>
                    <a:pt x="190" y="1033"/>
                    <a:pt x="317" y="1097"/>
                    <a:pt x="444" y="1097"/>
                  </a:cubicBezTo>
                  <a:cubicBezTo>
                    <a:pt x="507" y="1097"/>
                    <a:pt x="570" y="1097"/>
                    <a:pt x="634" y="1033"/>
                  </a:cubicBezTo>
                  <a:cubicBezTo>
                    <a:pt x="855" y="938"/>
                    <a:pt x="1046" y="812"/>
                    <a:pt x="1267" y="748"/>
                  </a:cubicBezTo>
                  <a:cubicBezTo>
                    <a:pt x="1489" y="653"/>
                    <a:pt x="1584" y="463"/>
                    <a:pt x="1489" y="242"/>
                  </a:cubicBezTo>
                  <a:cubicBezTo>
                    <a:pt x="1439" y="91"/>
                    <a:pt x="1289" y="0"/>
                    <a:pt x="1135" y="0"/>
                  </a:cubicBezTo>
                  <a:close/>
                </a:path>
              </a:pathLst>
            </a:custGeom>
            <a:solidFill>
              <a:srgbClr val="F79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055825" y="3755525"/>
              <a:ext cx="123525" cy="57200"/>
            </a:xfrm>
            <a:custGeom>
              <a:avLst/>
              <a:gdLst/>
              <a:ahLst/>
              <a:cxnLst/>
              <a:rect l="l" t="t" r="r" b="b"/>
              <a:pathLst>
                <a:path w="4941" h="2288" extrusionOk="0">
                  <a:moveTo>
                    <a:pt x="641" y="0"/>
                  </a:moveTo>
                  <a:cubicBezTo>
                    <a:pt x="554" y="0"/>
                    <a:pt x="468" y="2"/>
                    <a:pt x="380" y="7"/>
                  </a:cubicBezTo>
                  <a:cubicBezTo>
                    <a:pt x="159" y="7"/>
                    <a:pt x="0" y="197"/>
                    <a:pt x="0" y="419"/>
                  </a:cubicBezTo>
                  <a:cubicBezTo>
                    <a:pt x="32" y="609"/>
                    <a:pt x="190" y="767"/>
                    <a:pt x="412" y="767"/>
                  </a:cubicBezTo>
                  <a:cubicBezTo>
                    <a:pt x="494" y="762"/>
                    <a:pt x="575" y="760"/>
                    <a:pt x="656" y="760"/>
                  </a:cubicBezTo>
                  <a:cubicBezTo>
                    <a:pt x="2636" y="760"/>
                    <a:pt x="4245" y="2192"/>
                    <a:pt x="4276" y="2192"/>
                  </a:cubicBezTo>
                  <a:cubicBezTo>
                    <a:pt x="4339" y="2255"/>
                    <a:pt x="4434" y="2287"/>
                    <a:pt x="4529" y="2287"/>
                  </a:cubicBezTo>
                  <a:cubicBezTo>
                    <a:pt x="4624" y="2287"/>
                    <a:pt x="4719" y="2255"/>
                    <a:pt x="4814" y="2160"/>
                  </a:cubicBezTo>
                  <a:cubicBezTo>
                    <a:pt x="4941" y="2034"/>
                    <a:pt x="4941" y="1780"/>
                    <a:pt x="4782" y="1654"/>
                  </a:cubicBezTo>
                  <a:cubicBezTo>
                    <a:pt x="4691" y="1562"/>
                    <a:pt x="2923" y="0"/>
                    <a:pt x="641" y="0"/>
                  </a:cubicBezTo>
                  <a:close/>
                </a:path>
              </a:pathLst>
            </a:custGeom>
            <a:solidFill>
              <a:srgbClr val="F79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3810375" y="3506300"/>
              <a:ext cx="266050" cy="201900"/>
            </a:xfrm>
            <a:custGeom>
              <a:avLst/>
              <a:gdLst/>
              <a:ahLst/>
              <a:cxnLst/>
              <a:rect l="l" t="t" r="r" b="b"/>
              <a:pathLst>
                <a:path w="10642" h="8076" extrusionOk="0">
                  <a:moveTo>
                    <a:pt x="10357" y="3357"/>
                  </a:moveTo>
                  <a:cubicBezTo>
                    <a:pt x="10642" y="5384"/>
                    <a:pt x="8583" y="7347"/>
                    <a:pt x="5796" y="7696"/>
                  </a:cubicBezTo>
                  <a:cubicBezTo>
                    <a:pt x="3009" y="8076"/>
                    <a:pt x="539" y="6714"/>
                    <a:pt x="254" y="4687"/>
                  </a:cubicBezTo>
                  <a:cubicBezTo>
                    <a:pt x="1" y="2660"/>
                    <a:pt x="2059" y="729"/>
                    <a:pt x="4846" y="349"/>
                  </a:cubicBezTo>
                  <a:cubicBezTo>
                    <a:pt x="7633" y="0"/>
                    <a:pt x="10103" y="1330"/>
                    <a:pt x="10357" y="3357"/>
                  </a:cubicBezTo>
                  <a:close/>
                </a:path>
              </a:pathLst>
            </a:custGeom>
            <a:solidFill>
              <a:srgbClr val="F2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3813550" y="3553000"/>
              <a:ext cx="247825" cy="154425"/>
            </a:xfrm>
            <a:custGeom>
              <a:avLst/>
              <a:gdLst/>
              <a:ahLst/>
              <a:cxnLst/>
              <a:rect l="l" t="t" r="r" b="b"/>
              <a:pathLst>
                <a:path w="9913" h="6177" extrusionOk="0">
                  <a:moveTo>
                    <a:pt x="6524" y="4719"/>
                  </a:moveTo>
                  <a:cubicBezTo>
                    <a:pt x="3737" y="5068"/>
                    <a:pt x="1267" y="3738"/>
                    <a:pt x="1014" y="1711"/>
                  </a:cubicBezTo>
                  <a:cubicBezTo>
                    <a:pt x="919" y="1109"/>
                    <a:pt x="1046" y="539"/>
                    <a:pt x="1331" y="1"/>
                  </a:cubicBezTo>
                  <a:cubicBezTo>
                    <a:pt x="476" y="761"/>
                    <a:pt x="1" y="1774"/>
                    <a:pt x="159" y="2819"/>
                  </a:cubicBezTo>
                  <a:cubicBezTo>
                    <a:pt x="412" y="4846"/>
                    <a:pt x="2882" y="6176"/>
                    <a:pt x="5669" y="5828"/>
                  </a:cubicBezTo>
                  <a:cubicBezTo>
                    <a:pt x="7633" y="5574"/>
                    <a:pt x="9248" y="4529"/>
                    <a:pt x="9913" y="3199"/>
                  </a:cubicBezTo>
                  <a:cubicBezTo>
                    <a:pt x="9090" y="3959"/>
                    <a:pt x="7886" y="4529"/>
                    <a:pt x="6524" y="4719"/>
                  </a:cubicBezTo>
                  <a:close/>
                </a:path>
              </a:pathLst>
            </a:custGeom>
            <a:solidFill>
              <a:srgbClr val="E27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857875" y="3543500"/>
              <a:ext cx="167100" cy="110075"/>
            </a:xfrm>
            <a:custGeom>
              <a:avLst/>
              <a:gdLst/>
              <a:ahLst/>
              <a:cxnLst/>
              <a:rect l="l" t="t" r="r" b="b"/>
              <a:pathLst>
                <a:path w="6684" h="4403" extrusionOk="0">
                  <a:moveTo>
                    <a:pt x="6556" y="1584"/>
                  </a:moveTo>
                  <a:cubicBezTo>
                    <a:pt x="6683" y="2787"/>
                    <a:pt x="5385" y="3959"/>
                    <a:pt x="3643" y="4181"/>
                  </a:cubicBezTo>
                  <a:cubicBezTo>
                    <a:pt x="1869" y="4403"/>
                    <a:pt x="318" y="3643"/>
                    <a:pt x="159" y="2439"/>
                  </a:cubicBezTo>
                  <a:cubicBezTo>
                    <a:pt x="1" y="1236"/>
                    <a:pt x="1363" y="476"/>
                    <a:pt x="3105" y="222"/>
                  </a:cubicBezTo>
                  <a:cubicBezTo>
                    <a:pt x="4878" y="1"/>
                    <a:pt x="6398" y="381"/>
                    <a:pt x="6556" y="1584"/>
                  </a:cubicBezTo>
                  <a:close/>
                </a:path>
              </a:pathLst>
            </a:custGeom>
            <a:solidFill>
              <a:srgbClr val="E27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039975" y="3563500"/>
              <a:ext cx="23000" cy="27250"/>
            </a:xfrm>
            <a:custGeom>
              <a:avLst/>
              <a:gdLst/>
              <a:ahLst/>
              <a:cxnLst/>
              <a:rect l="l" t="t" r="r" b="b"/>
              <a:pathLst>
                <a:path w="920" h="1090" extrusionOk="0">
                  <a:moveTo>
                    <a:pt x="329" y="0"/>
                  </a:moveTo>
                  <a:cubicBezTo>
                    <a:pt x="269" y="0"/>
                    <a:pt x="209" y="18"/>
                    <a:pt x="159" y="56"/>
                  </a:cubicBezTo>
                  <a:cubicBezTo>
                    <a:pt x="33" y="119"/>
                    <a:pt x="1" y="309"/>
                    <a:pt x="64" y="436"/>
                  </a:cubicBezTo>
                  <a:cubicBezTo>
                    <a:pt x="191" y="594"/>
                    <a:pt x="254" y="752"/>
                    <a:pt x="318" y="911"/>
                  </a:cubicBezTo>
                  <a:cubicBezTo>
                    <a:pt x="349" y="974"/>
                    <a:pt x="381" y="1006"/>
                    <a:pt x="413" y="1037"/>
                  </a:cubicBezTo>
                  <a:cubicBezTo>
                    <a:pt x="450" y="1074"/>
                    <a:pt x="509" y="1090"/>
                    <a:pt x="570" y="1090"/>
                  </a:cubicBezTo>
                  <a:cubicBezTo>
                    <a:pt x="613" y="1090"/>
                    <a:pt x="658" y="1082"/>
                    <a:pt x="698" y="1069"/>
                  </a:cubicBezTo>
                  <a:cubicBezTo>
                    <a:pt x="824" y="1006"/>
                    <a:pt x="919" y="847"/>
                    <a:pt x="856" y="689"/>
                  </a:cubicBezTo>
                  <a:cubicBezTo>
                    <a:pt x="761" y="499"/>
                    <a:pt x="666" y="309"/>
                    <a:pt x="571" y="119"/>
                  </a:cubicBezTo>
                  <a:cubicBezTo>
                    <a:pt x="513" y="42"/>
                    <a:pt x="421" y="0"/>
                    <a:pt x="329" y="0"/>
                  </a:cubicBezTo>
                  <a:close/>
                </a:path>
              </a:pathLst>
            </a:custGeom>
            <a:solidFill>
              <a:srgbClr val="F79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946550" y="3520825"/>
              <a:ext cx="93450" cy="38650"/>
            </a:xfrm>
            <a:custGeom>
              <a:avLst/>
              <a:gdLst/>
              <a:ahLst/>
              <a:cxnLst/>
              <a:rect l="l" t="t" r="r" b="b"/>
              <a:pathLst>
                <a:path w="3738" h="1546" extrusionOk="0">
                  <a:moveTo>
                    <a:pt x="587" y="1"/>
                  </a:moveTo>
                  <a:cubicBezTo>
                    <a:pt x="397" y="1"/>
                    <a:pt x="276" y="13"/>
                    <a:pt x="254" y="21"/>
                  </a:cubicBezTo>
                  <a:cubicBezTo>
                    <a:pt x="96" y="21"/>
                    <a:pt x="1" y="148"/>
                    <a:pt x="1" y="306"/>
                  </a:cubicBezTo>
                  <a:cubicBezTo>
                    <a:pt x="1" y="401"/>
                    <a:pt x="64" y="464"/>
                    <a:pt x="128" y="496"/>
                  </a:cubicBezTo>
                  <a:cubicBezTo>
                    <a:pt x="159" y="559"/>
                    <a:pt x="254" y="559"/>
                    <a:pt x="318" y="559"/>
                  </a:cubicBezTo>
                  <a:cubicBezTo>
                    <a:pt x="318" y="559"/>
                    <a:pt x="384" y="554"/>
                    <a:pt x="499" y="554"/>
                  </a:cubicBezTo>
                  <a:cubicBezTo>
                    <a:pt x="976" y="554"/>
                    <a:pt x="2288" y="636"/>
                    <a:pt x="3231" y="1478"/>
                  </a:cubicBezTo>
                  <a:cubicBezTo>
                    <a:pt x="3290" y="1522"/>
                    <a:pt x="3356" y="1545"/>
                    <a:pt x="3422" y="1545"/>
                  </a:cubicBezTo>
                  <a:cubicBezTo>
                    <a:pt x="3498" y="1545"/>
                    <a:pt x="3575" y="1514"/>
                    <a:pt x="3643" y="1446"/>
                  </a:cubicBezTo>
                  <a:cubicBezTo>
                    <a:pt x="3738" y="1319"/>
                    <a:pt x="3738" y="1161"/>
                    <a:pt x="3611" y="1034"/>
                  </a:cubicBezTo>
                  <a:cubicBezTo>
                    <a:pt x="2568" y="136"/>
                    <a:pt x="1208" y="1"/>
                    <a:pt x="587" y="1"/>
                  </a:cubicBezTo>
                  <a:close/>
                </a:path>
              </a:pathLst>
            </a:custGeom>
            <a:solidFill>
              <a:srgbClr val="F79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808800" y="4066825"/>
              <a:ext cx="273950" cy="227250"/>
            </a:xfrm>
            <a:custGeom>
              <a:avLst/>
              <a:gdLst/>
              <a:ahLst/>
              <a:cxnLst/>
              <a:rect l="l" t="t" r="r" b="b"/>
              <a:pathLst>
                <a:path w="10958" h="9090" extrusionOk="0">
                  <a:moveTo>
                    <a:pt x="7063" y="1204"/>
                  </a:moveTo>
                  <a:cubicBezTo>
                    <a:pt x="9596" y="2408"/>
                    <a:pt x="10958" y="4878"/>
                    <a:pt x="10071" y="6715"/>
                  </a:cubicBezTo>
                  <a:cubicBezTo>
                    <a:pt x="9216" y="8551"/>
                    <a:pt x="6461" y="9090"/>
                    <a:pt x="3896" y="7918"/>
                  </a:cubicBezTo>
                  <a:cubicBezTo>
                    <a:pt x="1362" y="6715"/>
                    <a:pt x="1" y="4244"/>
                    <a:pt x="887" y="2376"/>
                  </a:cubicBezTo>
                  <a:cubicBezTo>
                    <a:pt x="1742" y="539"/>
                    <a:pt x="4498" y="1"/>
                    <a:pt x="7063" y="1204"/>
                  </a:cubicBezTo>
                  <a:close/>
                </a:path>
              </a:pathLst>
            </a:custGeom>
            <a:solidFill>
              <a:srgbClr val="F2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825425" y="4158675"/>
              <a:ext cx="247050" cy="136200"/>
            </a:xfrm>
            <a:custGeom>
              <a:avLst/>
              <a:gdLst/>
              <a:ahLst/>
              <a:cxnLst/>
              <a:rect l="l" t="t" r="r" b="b"/>
              <a:pathLst>
                <a:path w="9882" h="5448" extrusionOk="0">
                  <a:moveTo>
                    <a:pt x="2756" y="2914"/>
                  </a:moveTo>
                  <a:cubicBezTo>
                    <a:pt x="5321" y="4117"/>
                    <a:pt x="8076" y="3579"/>
                    <a:pt x="8963" y="1742"/>
                  </a:cubicBezTo>
                  <a:cubicBezTo>
                    <a:pt x="9216" y="1204"/>
                    <a:pt x="9280" y="602"/>
                    <a:pt x="9185" y="0"/>
                  </a:cubicBezTo>
                  <a:cubicBezTo>
                    <a:pt x="9723" y="1014"/>
                    <a:pt x="9881" y="2122"/>
                    <a:pt x="9438" y="3041"/>
                  </a:cubicBezTo>
                  <a:cubicBezTo>
                    <a:pt x="8551" y="4909"/>
                    <a:pt x="5796" y="5447"/>
                    <a:pt x="3231" y="4244"/>
                  </a:cubicBezTo>
                  <a:cubicBezTo>
                    <a:pt x="1426" y="3389"/>
                    <a:pt x="222" y="1900"/>
                    <a:pt x="1" y="444"/>
                  </a:cubicBezTo>
                  <a:cubicBezTo>
                    <a:pt x="539" y="1425"/>
                    <a:pt x="1521" y="2344"/>
                    <a:pt x="2756" y="2914"/>
                  </a:cubicBezTo>
                  <a:close/>
                </a:path>
              </a:pathLst>
            </a:custGeom>
            <a:solidFill>
              <a:srgbClr val="E27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865800" y="4107200"/>
              <a:ext cx="171050" cy="130675"/>
            </a:xfrm>
            <a:custGeom>
              <a:avLst/>
              <a:gdLst/>
              <a:ahLst/>
              <a:cxnLst/>
              <a:rect l="l" t="t" r="r" b="b"/>
              <a:pathLst>
                <a:path w="6842" h="5227" extrusionOk="0">
                  <a:moveTo>
                    <a:pt x="507" y="1109"/>
                  </a:moveTo>
                  <a:cubicBezTo>
                    <a:pt x="1" y="2218"/>
                    <a:pt x="887" y="3706"/>
                    <a:pt x="2503" y="4466"/>
                  </a:cubicBezTo>
                  <a:cubicBezTo>
                    <a:pt x="4086" y="5226"/>
                    <a:pt x="5828" y="4941"/>
                    <a:pt x="6334" y="3833"/>
                  </a:cubicBezTo>
                  <a:cubicBezTo>
                    <a:pt x="6841" y="2756"/>
                    <a:pt x="5796" y="1616"/>
                    <a:pt x="4181" y="856"/>
                  </a:cubicBezTo>
                  <a:cubicBezTo>
                    <a:pt x="2566" y="96"/>
                    <a:pt x="1014" y="1"/>
                    <a:pt x="507" y="1109"/>
                  </a:cubicBezTo>
                  <a:close/>
                </a:path>
              </a:pathLst>
            </a:custGeom>
            <a:solidFill>
              <a:srgbClr val="E27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838875" y="4107575"/>
              <a:ext cx="26150" cy="24500"/>
            </a:xfrm>
            <a:custGeom>
              <a:avLst/>
              <a:gdLst/>
              <a:ahLst/>
              <a:cxnLst/>
              <a:rect l="l" t="t" r="r" b="b"/>
              <a:pathLst>
                <a:path w="1046" h="980" extrusionOk="0">
                  <a:moveTo>
                    <a:pt x="729" y="0"/>
                  </a:moveTo>
                  <a:cubicBezTo>
                    <a:pt x="663" y="0"/>
                    <a:pt x="595" y="25"/>
                    <a:pt x="539" y="81"/>
                  </a:cubicBezTo>
                  <a:cubicBezTo>
                    <a:pt x="381" y="208"/>
                    <a:pt x="254" y="366"/>
                    <a:pt x="96" y="524"/>
                  </a:cubicBezTo>
                  <a:cubicBezTo>
                    <a:pt x="1" y="651"/>
                    <a:pt x="1" y="809"/>
                    <a:pt x="128" y="904"/>
                  </a:cubicBezTo>
                  <a:cubicBezTo>
                    <a:pt x="197" y="951"/>
                    <a:pt x="267" y="980"/>
                    <a:pt x="336" y="980"/>
                  </a:cubicBezTo>
                  <a:cubicBezTo>
                    <a:pt x="362" y="980"/>
                    <a:pt x="387" y="976"/>
                    <a:pt x="413" y="968"/>
                  </a:cubicBezTo>
                  <a:cubicBezTo>
                    <a:pt x="476" y="936"/>
                    <a:pt x="508" y="904"/>
                    <a:pt x="539" y="873"/>
                  </a:cubicBezTo>
                  <a:cubicBezTo>
                    <a:pt x="666" y="746"/>
                    <a:pt x="793" y="619"/>
                    <a:pt x="919" y="493"/>
                  </a:cubicBezTo>
                  <a:cubicBezTo>
                    <a:pt x="1046" y="398"/>
                    <a:pt x="1046" y="208"/>
                    <a:pt x="951" y="113"/>
                  </a:cubicBezTo>
                  <a:cubicBezTo>
                    <a:pt x="898" y="41"/>
                    <a:pt x="814" y="0"/>
                    <a:pt x="729" y="0"/>
                  </a:cubicBezTo>
                  <a:close/>
                </a:path>
              </a:pathLst>
            </a:custGeom>
            <a:solidFill>
              <a:srgbClr val="F79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869775" y="4087625"/>
              <a:ext cx="98175" cy="21975"/>
            </a:xfrm>
            <a:custGeom>
              <a:avLst/>
              <a:gdLst/>
              <a:ahLst/>
              <a:cxnLst/>
              <a:rect l="l" t="t" r="r" b="b"/>
              <a:pathLst>
                <a:path w="3927" h="879" extrusionOk="0">
                  <a:moveTo>
                    <a:pt x="1831" y="0"/>
                  </a:moveTo>
                  <a:cubicBezTo>
                    <a:pt x="1325" y="0"/>
                    <a:pt x="767" y="78"/>
                    <a:pt x="222" y="309"/>
                  </a:cubicBezTo>
                  <a:cubicBezTo>
                    <a:pt x="63" y="372"/>
                    <a:pt x="0" y="530"/>
                    <a:pt x="63" y="689"/>
                  </a:cubicBezTo>
                  <a:cubicBezTo>
                    <a:pt x="110" y="782"/>
                    <a:pt x="207" y="840"/>
                    <a:pt x="318" y="840"/>
                  </a:cubicBezTo>
                  <a:cubicBezTo>
                    <a:pt x="359" y="840"/>
                    <a:pt x="401" y="832"/>
                    <a:pt x="443" y="816"/>
                  </a:cubicBezTo>
                  <a:cubicBezTo>
                    <a:pt x="902" y="622"/>
                    <a:pt x="1381" y="556"/>
                    <a:pt x="1819" y="556"/>
                  </a:cubicBezTo>
                  <a:cubicBezTo>
                    <a:pt x="2741" y="556"/>
                    <a:pt x="3484" y="847"/>
                    <a:pt x="3484" y="847"/>
                  </a:cubicBezTo>
                  <a:cubicBezTo>
                    <a:pt x="3579" y="879"/>
                    <a:pt x="3642" y="879"/>
                    <a:pt x="3705" y="879"/>
                  </a:cubicBezTo>
                  <a:cubicBezTo>
                    <a:pt x="3769" y="847"/>
                    <a:pt x="3832" y="784"/>
                    <a:pt x="3864" y="721"/>
                  </a:cubicBezTo>
                  <a:cubicBezTo>
                    <a:pt x="3927" y="562"/>
                    <a:pt x="3864" y="404"/>
                    <a:pt x="3705" y="340"/>
                  </a:cubicBezTo>
                  <a:cubicBezTo>
                    <a:pt x="3663" y="319"/>
                    <a:pt x="2855" y="0"/>
                    <a:pt x="1831" y="0"/>
                  </a:cubicBezTo>
                  <a:close/>
                </a:path>
              </a:pathLst>
            </a:custGeom>
            <a:solidFill>
              <a:srgbClr val="F79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024300" y="2497525"/>
              <a:ext cx="313550" cy="301050"/>
            </a:xfrm>
            <a:custGeom>
              <a:avLst/>
              <a:gdLst/>
              <a:ahLst/>
              <a:cxnLst/>
              <a:rect l="l" t="t" r="r" b="b"/>
              <a:pathLst>
                <a:path w="12542" h="12042" extrusionOk="0">
                  <a:moveTo>
                    <a:pt x="4334" y="1"/>
                  </a:moveTo>
                  <a:cubicBezTo>
                    <a:pt x="4109" y="1"/>
                    <a:pt x="3886" y="74"/>
                    <a:pt x="3706" y="227"/>
                  </a:cubicBezTo>
                  <a:cubicBezTo>
                    <a:pt x="634" y="2824"/>
                    <a:pt x="0" y="7162"/>
                    <a:pt x="2312" y="9917"/>
                  </a:cubicBezTo>
                  <a:cubicBezTo>
                    <a:pt x="3493" y="11328"/>
                    <a:pt x="5234" y="12042"/>
                    <a:pt x="7070" y="12042"/>
                  </a:cubicBezTo>
                  <a:cubicBezTo>
                    <a:pt x="8779" y="12042"/>
                    <a:pt x="10570" y="11423"/>
                    <a:pt x="12066" y="10171"/>
                  </a:cubicBezTo>
                  <a:cubicBezTo>
                    <a:pt x="12478" y="9822"/>
                    <a:pt x="12541" y="9189"/>
                    <a:pt x="12161" y="8746"/>
                  </a:cubicBezTo>
                  <a:cubicBezTo>
                    <a:pt x="11965" y="8514"/>
                    <a:pt x="11680" y="8393"/>
                    <a:pt x="11394" y="8393"/>
                  </a:cubicBezTo>
                  <a:cubicBezTo>
                    <a:pt x="11171" y="8393"/>
                    <a:pt x="10948" y="8466"/>
                    <a:pt x="10768" y="8619"/>
                  </a:cubicBezTo>
                  <a:cubicBezTo>
                    <a:pt x="9653" y="9561"/>
                    <a:pt x="8328" y="10028"/>
                    <a:pt x="7082" y="10028"/>
                  </a:cubicBezTo>
                  <a:cubicBezTo>
                    <a:pt x="5815" y="10028"/>
                    <a:pt x="4631" y="9545"/>
                    <a:pt x="3832" y="8587"/>
                  </a:cubicBezTo>
                  <a:cubicBezTo>
                    <a:pt x="2249" y="6719"/>
                    <a:pt x="2756" y="3647"/>
                    <a:pt x="5004" y="1778"/>
                  </a:cubicBezTo>
                  <a:cubicBezTo>
                    <a:pt x="5416" y="1430"/>
                    <a:pt x="5479" y="797"/>
                    <a:pt x="5131" y="353"/>
                  </a:cubicBezTo>
                  <a:cubicBezTo>
                    <a:pt x="4917" y="122"/>
                    <a:pt x="4623" y="1"/>
                    <a:pt x="4334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783600" y="2659475"/>
              <a:ext cx="394325" cy="341400"/>
            </a:xfrm>
            <a:custGeom>
              <a:avLst/>
              <a:gdLst/>
              <a:ahLst/>
              <a:cxnLst/>
              <a:rect l="l" t="t" r="r" b="b"/>
              <a:pathLst>
                <a:path w="15773" h="13656" extrusionOk="0">
                  <a:moveTo>
                    <a:pt x="8682" y="2010"/>
                  </a:moveTo>
                  <a:cubicBezTo>
                    <a:pt x="9943" y="2010"/>
                    <a:pt x="11129" y="2485"/>
                    <a:pt x="11940" y="3439"/>
                  </a:cubicBezTo>
                  <a:cubicBezTo>
                    <a:pt x="13524" y="5308"/>
                    <a:pt x="12985" y="8380"/>
                    <a:pt x="10768" y="10248"/>
                  </a:cubicBezTo>
                  <a:cubicBezTo>
                    <a:pt x="9665" y="11178"/>
                    <a:pt x="8341" y="11646"/>
                    <a:pt x="7091" y="11646"/>
                  </a:cubicBezTo>
                  <a:cubicBezTo>
                    <a:pt x="5830" y="11646"/>
                    <a:pt x="4644" y="11171"/>
                    <a:pt x="3833" y="10216"/>
                  </a:cubicBezTo>
                  <a:cubicBezTo>
                    <a:pt x="2249" y="8348"/>
                    <a:pt x="2788" y="5276"/>
                    <a:pt x="5005" y="3408"/>
                  </a:cubicBezTo>
                  <a:cubicBezTo>
                    <a:pt x="6108" y="2477"/>
                    <a:pt x="7432" y="2010"/>
                    <a:pt x="8682" y="2010"/>
                  </a:cubicBezTo>
                  <a:close/>
                  <a:moveTo>
                    <a:pt x="8679" y="1"/>
                  </a:moveTo>
                  <a:cubicBezTo>
                    <a:pt x="6970" y="1"/>
                    <a:pt x="5187" y="619"/>
                    <a:pt x="3706" y="1856"/>
                  </a:cubicBezTo>
                  <a:cubicBezTo>
                    <a:pt x="634" y="4453"/>
                    <a:pt x="1" y="8791"/>
                    <a:pt x="2313" y="11515"/>
                  </a:cubicBezTo>
                  <a:cubicBezTo>
                    <a:pt x="3494" y="12942"/>
                    <a:pt x="5243" y="13655"/>
                    <a:pt x="7083" y="13655"/>
                  </a:cubicBezTo>
                  <a:cubicBezTo>
                    <a:pt x="8796" y="13655"/>
                    <a:pt x="10586" y="13037"/>
                    <a:pt x="12067" y="11800"/>
                  </a:cubicBezTo>
                  <a:cubicBezTo>
                    <a:pt x="15139" y="9203"/>
                    <a:pt x="15772" y="4864"/>
                    <a:pt x="13460" y="2141"/>
                  </a:cubicBezTo>
                  <a:cubicBezTo>
                    <a:pt x="12263" y="714"/>
                    <a:pt x="10514" y="1"/>
                    <a:pt x="8679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623675" y="2861850"/>
              <a:ext cx="313550" cy="300975"/>
            </a:xfrm>
            <a:custGeom>
              <a:avLst/>
              <a:gdLst/>
              <a:ahLst/>
              <a:cxnLst/>
              <a:rect l="l" t="t" r="r" b="b"/>
              <a:pathLst>
                <a:path w="12542" h="12039" extrusionOk="0">
                  <a:moveTo>
                    <a:pt x="5445" y="1"/>
                  </a:moveTo>
                  <a:cubicBezTo>
                    <a:pt x="3737" y="1"/>
                    <a:pt x="1953" y="620"/>
                    <a:pt x="476" y="1868"/>
                  </a:cubicBezTo>
                  <a:cubicBezTo>
                    <a:pt x="64" y="2217"/>
                    <a:pt x="1" y="2850"/>
                    <a:pt x="349" y="3293"/>
                  </a:cubicBezTo>
                  <a:cubicBezTo>
                    <a:pt x="563" y="3525"/>
                    <a:pt x="857" y="3646"/>
                    <a:pt x="1146" y="3646"/>
                  </a:cubicBezTo>
                  <a:cubicBezTo>
                    <a:pt x="1371" y="3646"/>
                    <a:pt x="1594" y="3572"/>
                    <a:pt x="1774" y="3420"/>
                  </a:cubicBezTo>
                  <a:cubicBezTo>
                    <a:pt x="2894" y="2474"/>
                    <a:pt x="4217" y="2007"/>
                    <a:pt x="5464" y="2007"/>
                  </a:cubicBezTo>
                  <a:cubicBezTo>
                    <a:pt x="6721" y="2007"/>
                    <a:pt x="7899" y="2482"/>
                    <a:pt x="8710" y="3420"/>
                  </a:cubicBezTo>
                  <a:cubicBezTo>
                    <a:pt x="10293" y="5320"/>
                    <a:pt x="9787" y="8392"/>
                    <a:pt x="7538" y="10260"/>
                  </a:cubicBezTo>
                  <a:cubicBezTo>
                    <a:pt x="7126" y="10609"/>
                    <a:pt x="7063" y="11242"/>
                    <a:pt x="7411" y="11686"/>
                  </a:cubicBezTo>
                  <a:cubicBezTo>
                    <a:pt x="7625" y="11917"/>
                    <a:pt x="7919" y="12038"/>
                    <a:pt x="8208" y="12038"/>
                  </a:cubicBezTo>
                  <a:cubicBezTo>
                    <a:pt x="8434" y="12038"/>
                    <a:pt x="8656" y="11965"/>
                    <a:pt x="8837" y="11812"/>
                  </a:cubicBezTo>
                  <a:cubicBezTo>
                    <a:pt x="11908" y="9215"/>
                    <a:pt x="12542" y="4877"/>
                    <a:pt x="10230" y="2153"/>
                  </a:cubicBezTo>
                  <a:cubicBezTo>
                    <a:pt x="9046" y="723"/>
                    <a:pt x="7290" y="1"/>
                    <a:pt x="5445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1154150" y="2575400"/>
              <a:ext cx="110850" cy="124525"/>
            </a:xfrm>
            <a:custGeom>
              <a:avLst/>
              <a:gdLst/>
              <a:ahLst/>
              <a:cxnLst/>
              <a:rect l="l" t="t" r="r" b="b"/>
              <a:pathLst>
                <a:path w="4434" h="4981" extrusionOk="0">
                  <a:moveTo>
                    <a:pt x="444" y="0"/>
                  </a:moveTo>
                  <a:cubicBezTo>
                    <a:pt x="352" y="0"/>
                    <a:pt x="261" y="32"/>
                    <a:pt x="190" y="89"/>
                  </a:cubicBezTo>
                  <a:cubicBezTo>
                    <a:pt x="32" y="247"/>
                    <a:pt x="0" y="500"/>
                    <a:pt x="158" y="659"/>
                  </a:cubicBezTo>
                  <a:lnTo>
                    <a:pt x="3674" y="4839"/>
                  </a:lnTo>
                  <a:cubicBezTo>
                    <a:pt x="3748" y="4931"/>
                    <a:pt x="3864" y="4980"/>
                    <a:pt x="3987" y="4980"/>
                  </a:cubicBezTo>
                  <a:cubicBezTo>
                    <a:pt x="4074" y="4980"/>
                    <a:pt x="4164" y="4955"/>
                    <a:pt x="4244" y="4902"/>
                  </a:cubicBezTo>
                  <a:cubicBezTo>
                    <a:pt x="4402" y="4744"/>
                    <a:pt x="4434" y="4491"/>
                    <a:pt x="4275" y="4332"/>
                  </a:cubicBezTo>
                  <a:lnTo>
                    <a:pt x="760" y="152"/>
                  </a:lnTo>
                  <a:cubicBezTo>
                    <a:pt x="673" y="47"/>
                    <a:pt x="557" y="0"/>
                    <a:pt x="444" y="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1117725" y="2637950"/>
              <a:ext cx="79200" cy="87175"/>
            </a:xfrm>
            <a:custGeom>
              <a:avLst/>
              <a:gdLst/>
              <a:ahLst/>
              <a:cxnLst/>
              <a:rect l="l" t="t" r="r" b="b"/>
              <a:pathLst>
                <a:path w="3168" h="3487" extrusionOk="0">
                  <a:moveTo>
                    <a:pt x="468" y="0"/>
                  </a:moveTo>
                  <a:cubicBezTo>
                    <a:pt x="374" y="0"/>
                    <a:pt x="276" y="31"/>
                    <a:pt x="190" y="88"/>
                  </a:cubicBezTo>
                  <a:cubicBezTo>
                    <a:pt x="32" y="247"/>
                    <a:pt x="0" y="500"/>
                    <a:pt x="159" y="658"/>
                  </a:cubicBezTo>
                  <a:lnTo>
                    <a:pt x="2407" y="3350"/>
                  </a:lnTo>
                  <a:cubicBezTo>
                    <a:pt x="2477" y="3437"/>
                    <a:pt x="2585" y="3486"/>
                    <a:pt x="2699" y="3486"/>
                  </a:cubicBezTo>
                  <a:cubicBezTo>
                    <a:pt x="2793" y="3486"/>
                    <a:pt x="2892" y="3453"/>
                    <a:pt x="2977" y="3382"/>
                  </a:cubicBezTo>
                  <a:cubicBezTo>
                    <a:pt x="3136" y="3255"/>
                    <a:pt x="3167" y="3002"/>
                    <a:pt x="3009" y="2812"/>
                  </a:cubicBezTo>
                  <a:lnTo>
                    <a:pt x="760" y="152"/>
                  </a:lnTo>
                  <a:cubicBezTo>
                    <a:pt x="691" y="47"/>
                    <a:pt x="583" y="0"/>
                    <a:pt x="468" y="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696525" y="2960425"/>
              <a:ext cx="110875" cy="124525"/>
            </a:xfrm>
            <a:custGeom>
              <a:avLst/>
              <a:gdLst/>
              <a:ahLst/>
              <a:cxnLst/>
              <a:rect l="l" t="t" r="r" b="b"/>
              <a:pathLst>
                <a:path w="4435" h="4981" extrusionOk="0">
                  <a:moveTo>
                    <a:pt x="448" y="0"/>
                  </a:moveTo>
                  <a:cubicBezTo>
                    <a:pt x="360" y="0"/>
                    <a:pt x="270" y="26"/>
                    <a:pt x="190" y="79"/>
                  </a:cubicBezTo>
                  <a:cubicBezTo>
                    <a:pt x="32" y="237"/>
                    <a:pt x="0" y="490"/>
                    <a:pt x="159" y="649"/>
                  </a:cubicBezTo>
                  <a:lnTo>
                    <a:pt x="3674" y="4829"/>
                  </a:lnTo>
                  <a:cubicBezTo>
                    <a:pt x="3761" y="4934"/>
                    <a:pt x="3877" y="4981"/>
                    <a:pt x="3990" y="4981"/>
                  </a:cubicBezTo>
                  <a:cubicBezTo>
                    <a:pt x="4083" y="4981"/>
                    <a:pt x="4173" y="4949"/>
                    <a:pt x="4244" y="4892"/>
                  </a:cubicBezTo>
                  <a:cubicBezTo>
                    <a:pt x="4402" y="4734"/>
                    <a:pt x="4434" y="4481"/>
                    <a:pt x="4276" y="4322"/>
                  </a:cubicBezTo>
                  <a:lnTo>
                    <a:pt x="760" y="142"/>
                  </a:lnTo>
                  <a:cubicBezTo>
                    <a:pt x="687" y="50"/>
                    <a:pt x="570" y="0"/>
                    <a:pt x="448" y="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925325" y="2767775"/>
              <a:ext cx="110875" cy="124800"/>
            </a:xfrm>
            <a:custGeom>
              <a:avLst/>
              <a:gdLst/>
              <a:ahLst/>
              <a:cxnLst/>
              <a:rect l="l" t="t" r="r" b="b"/>
              <a:pathLst>
                <a:path w="4435" h="4992" extrusionOk="0">
                  <a:moveTo>
                    <a:pt x="468" y="1"/>
                  </a:moveTo>
                  <a:cubicBezTo>
                    <a:pt x="374" y="1"/>
                    <a:pt x="276" y="32"/>
                    <a:pt x="191" y="89"/>
                  </a:cubicBezTo>
                  <a:cubicBezTo>
                    <a:pt x="32" y="247"/>
                    <a:pt x="1" y="501"/>
                    <a:pt x="159" y="659"/>
                  </a:cubicBezTo>
                  <a:lnTo>
                    <a:pt x="3674" y="4839"/>
                  </a:lnTo>
                  <a:cubicBezTo>
                    <a:pt x="3744" y="4944"/>
                    <a:pt x="3852" y="4991"/>
                    <a:pt x="3967" y="4991"/>
                  </a:cubicBezTo>
                  <a:cubicBezTo>
                    <a:pt x="4061" y="4991"/>
                    <a:pt x="4159" y="4960"/>
                    <a:pt x="4244" y="4903"/>
                  </a:cubicBezTo>
                  <a:cubicBezTo>
                    <a:pt x="4403" y="4744"/>
                    <a:pt x="4434" y="4491"/>
                    <a:pt x="4276" y="4333"/>
                  </a:cubicBezTo>
                  <a:lnTo>
                    <a:pt x="761" y="152"/>
                  </a:lnTo>
                  <a:cubicBezTo>
                    <a:pt x="691" y="48"/>
                    <a:pt x="583" y="1"/>
                    <a:pt x="468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764600" y="2935225"/>
              <a:ext cx="79200" cy="87175"/>
            </a:xfrm>
            <a:custGeom>
              <a:avLst/>
              <a:gdLst/>
              <a:ahLst/>
              <a:cxnLst/>
              <a:rect l="l" t="t" r="r" b="b"/>
              <a:pathLst>
                <a:path w="3168" h="3487" extrusionOk="0">
                  <a:moveTo>
                    <a:pt x="445" y="1"/>
                  </a:moveTo>
                  <a:cubicBezTo>
                    <a:pt x="353" y="1"/>
                    <a:pt x="262" y="34"/>
                    <a:pt x="191" y="105"/>
                  </a:cubicBezTo>
                  <a:cubicBezTo>
                    <a:pt x="33" y="232"/>
                    <a:pt x="1" y="485"/>
                    <a:pt x="159" y="675"/>
                  </a:cubicBezTo>
                  <a:lnTo>
                    <a:pt x="2408" y="3335"/>
                  </a:lnTo>
                  <a:cubicBezTo>
                    <a:pt x="2478" y="3440"/>
                    <a:pt x="2586" y="3487"/>
                    <a:pt x="2700" y="3487"/>
                  </a:cubicBezTo>
                  <a:cubicBezTo>
                    <a:pt x="2794" y="3487"/>
                    <a:pt x="2892" y="3455"/>
                    <a:pt x="2978" y="3398"/>
                  </a:cubicBezTo>
                  <a:cubicBezTo>
                    <a:pt x="3136" y="3240"/>
                    <a:pt x="3168" y="2987"/>
                    <a:pt x="3009" y="2828"/>
                  </a:cubicBezTo>
                  <a:lnTo>
                    <a:pt x="761" y="137"/>
                  </a:lnTo>
                  <a:cubicBezTo>
                    <a:pt x="674" y="50"/>
                    <a:pt x="558" y="1"/>
                    <a:pt x="445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991825" y="2744025"/>
              <a:ext cx="79200" cy="87175"/>
            </a:xfrm>
            <a:custGeom>
              <a:avLst/>
              <a:gdLst/>
              <a:ahLst/>
              <a:cxnLst/>
              <a:rect l="l" t="t" r="r" b="b"/>
              <a:pathLst>
                <a:path w="3168" h="3487" extrusionOk="0">
                  <a:moveTo>
                    <a:pt x="445" y="1"/>
                  </a:moveTo>
                  <a:cubicBezTo>
                    <a:pt x="353" y="1"/>
                    <a:pt x="262" y="32"/>
                    <a:pt x="191" y="89"/>
                  </a:cubicBezTo>
                  <a:cubicBezTo>
                    <a:pt x="33" y="247"/>
                    <a:pt x="1" y="501"/>
                    <a:pt x="128" y="659"/>
                  </a:cubicBezTo>
                  <a:lnTo>
                    <a:pt x="2408" y="3351"/>
                  </a:lnTo>
                  <a:cubicBezTo>
                    <a:pt x="2477" y="3438"/>
                    <a:pt x="2585" y="3487"/>
                    <a:pt x="2700" y="3487"/>
                  </a:cubicBezTo>
                  <a:cubicBezTo>
                    <a:pt x="2794" y="3487"/>
                    <a:pt x="2892" y="3454"/>
                    <a:pt x="2978" y="3383"/>
                  </a:cubicBezTo>
                  <a:cubicBezTo>
                    <a:pt x="3136" y="3256"/>
                    <a:pt x="3168" y="3003"/>
                    <a:pt x="3010" y="2813"/>
                  </a:cubicBezTo>
                  <a:lnTo>
                    <a:pt x="761" y="152"/>
                  </a:lnTo>
                  <a:cubicBezTo>
                    <a:pt x="674" y="48"/>
                    <a:pt x="558" y="1"/>
                    <a:pt x="445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890500" y="2829150"/>
              <a:ext cx="79200" cy="87175"/>
            </a:xfrm>
            <a:custGeom>
              <a:avLst/>
              <a:gdLst/>
              <a:ahLst/>
              <a:cxnLst/>
              <a:rect l="l" t="t" r="r" b="b"/>
              <a:pathLst>
                <a:path w="3168" h="3487" extrusionOk="0">
                  <a:moveTo>
                    <a:pt x="468" y="0"/>
                  </a:moveTo>
                  <a:cubicBezTo>
                    <a:pt x="374" y="0"/>
                    <a:pt x="276" y="33"/>
                    <a:pt x="190" y="104"/>
                  </a:cubicBezTo>
                  <a:cubicBezTo>
                    <a:pt x="32" y="231"/>
                    <a:pt x="0" y="484"/>
                    <a:pt x="159" y="674"/>
                  </a:cubicBezTo>
                  <a:lnTo>
                    <a:pt x="2407" y="3334"/>
                  </a:lnTo>
                  <a:cubicBezTo>
                    <a:pt x="2494" y="3439"/>
                    <a:pt x="2610" y="3486"/>
                    <a:pt x="2723" y="3486"/>
                  </a:cubicBezTo>
                  <a:cubicBezTo>
                    <a:pt x="2816" y="3486"/>
                    <a:pt x="2906" y="3455"/>
                    <a:pt x="2977" y="3398"/>
                  </a:cubicBezTo>
                  <a:cubicBezTo>
                    <a:pt x="3136" y="3239"/>
                    <a:pt x="3167" y="2986"/>
                    <a:pt x="3009" y="2828"/>
                  </a:cubicBezTo>
                  <a:lnTo>
                    <a:pt x="760" y="136"/>
                  </a:lnTo>
                  <a:cubicBezTo>
                    <a:pt x="691" y="49"/>
                    <a:pt x="583" y="0"/>
                    <a:pt x="468" y="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61400" y="3680475"/>
              <a:ext cx="334925" cy="334925"/>
            </a:xfrm>
            <a:custGeom>
              <a:avLst/>
              <a:gdLst/>
              <a:ahLst/>
              <a:cxnLst/>
              <a:rect l="l" t="t" r="r" b="b"/>
              <a:pathLst>
                <a:path w="13397" h="13397" extrusionOk="0">
                  <a:moveTo>
                    <a:pt x="4973" y="0"/>
                  </a:moveTo>
                  <a:cubicBezTo>
                    <a:pt x="4625" y="0"/>
                    <a:pt x="4340" y="285"/>
                    <a:pt x="4340" y="602"/>
                  </a:cubicBezTo>
                  <a:lnTo>
                    <a:pt x="4340" y="3737"/>
                  </a:lnTo>
                  <a:cubicBezTo>
                    <a:pt x="4340" y="4054"/>
                    <a:pt x="4086" y="4339"/>
                    <a:pt x="3738" y="4339"/>
                  </a:cubicBezTo>
                  <a:lnTo>
                    <a:pt x="634" y="4339"/>
                  </a:lnTo>
                  <a:cubicBezTo>
                    <a:pt x="286" y="4339"/>
                    <a:pt x="1" y="4624"/>
                    <a:pt x="1" y="4941"/>
                  </a:cubicBezTo>
                  <a:lnTo>
                    <a:pt x="1" y="8424"/>
                  </a:lnTo>
                  <a:cubicBezTo>
                    <a:pt x="1" y="8773"/>
                    <a:pt x="286" y="9058"/>
                    <a:pt x="634" y="9058"/>
                  </a:cubicBezTo>
                  <a:lnTo>
                    <a:pt x="3738" y="9058"/>
                  </a:lnTo>
                  <a:cubicBezTo>
                    <a:pt x="4086" y="9058"/>
                    <a:pt x="4340" y="9311"/>
                    <a:pt x="4340" y="9659"/>
                  </a:cubicBezTo>
                  <a:lnTo>
                    <a:pt x="4340" y="12763"/>
                  </a:lnTo>
                  <a:cubicBezTo>
                    <a:pt x="4340" y="13111"/>
                    <a:pt x="4625" y="13396"/>
                    <a:pt x="4973" y="13396"/>
                  </a:cubicBezTo>
                  <a:lnTo>
                    <a:pt x="8457" y="13396"/>
                  </a:lnTo>
                  <a:cubicBezTo>
                    <a:pt x="8773" y="13396"/>
                    <a:pt x="9058" y="13111"/>
                    <a:pt x="9058" y="12763"/>
                  </a:cubicBezTo>
                  <a:lnTo>
                    <a:pt x="9058" y="9659"/>
                  </a:lnTo>
                  <a:cubicBezTo>
                    <a:pt x="9058" y="9311"/>
                    <a:pt x="9343" y="9058"/>
                    <a:pt x="9660" y="9058"/>
                  </a:cubicBezTo>
                  <a:lnTo>
                    <a:pt x="12795" y="9058"/>
                  </a:lnTo>
                  <a:cubicBezTo>
                    <a:pt x="13144" y="9058"/>
                    <a:pt x="13397" y="8773"/>
                    <a:pt x="13397" y="8424"/>
                  </a:cubicBezTo>
                  <a:lnTo>
                    <a:pt x="13397" y="4941"/>
                  </a:lnTo>
                  <a:cubicBezTo>
                    <a:pt x="13397" y="4624"/>
                    <a:pt x="13144" y="4339"/>
                    <a:pt x="12795" y="4339"/>
                  </a:cubicBezTo>
                  <a:lnTo>
                    <a:pt x="9660" y="4339"/>
                  </a:lnTo>
                  <a:cubicBezTo>
                    <a:pt x="9343" y="4339"/>
                    <a:pt x="9058" y="4054"/>
                    <a:pt x="9058" y="3737"/>
                  </a:cubicBezTo>
                  <a:lnTo>
                    <a:pt x="9058" y="602"/>
                  </a:lnTo>
                  <a:cubicBezTo>
                    <a:pt x="9058" y="285"/>
                    <a:pt x="8773" y="0"/>
                    <a:pt x="8457" y="0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1415400" y="2659150"/>
              <a:ext cx="343650" cy="342850"/>
            </a:xfrm>
            <a:custGeom>
              <a:avLst/>
              <a:gdLst/>
              <a:ahLst/>
              <a:cxnLst/>
              <a:rect l="l" t="t" r="r" b="b"/>
              <a:pathLst>
                <a:path w="13746" h="13714" extrusionOk="0">
                  <a:moveTo>
                    <a:pt x="5100" y="0"/>
                  </a:moveTo>
                  <a:cubicBezTo>
                    <a:pt x="4751" y="0"/>
                    <a:pt x="4466" y="285"/>
                    <a:pt x="4466" y="634"/>
                  </a:cubicBezTo>
                  <a:lnTo>
                    <a:pt x="4466" y="3832"/>
                  </a:lnTo>
                  <a:cubicBezTo>
                    <a:pt x="4466" y="4181"/>
                    <a:pt x="4181" y="4434"/>
                    <a:pt x="3833" y="4434"/>
                  </a:cubicBezTo>
                  <a:lnTo>
                    <a:pt x="634" y="4434"/>
                  </a:lnTo>
                  <a:cubicBezTo>
                    <a:pt x="286" y="4434"/>
                    <a:pt x="1" y="4719"/>
                    <a:pt x="1" y="5067"/>
                  </a:cubicBezTo>
                  <a:lnTo>
                    <a:pt x="1" y="8646"/>
                  </a:lnTo>
                  <a:cubicBezTo>
                    <a:pt x="1" y="8994"/>
                    <a:pt x="286" y="9279"/>
                    <a:pt x="634" y="9279"/>
                  </a:cubicBezTo>
                  <a:lnTo>
                    <a:pt x="3833" y="9279"/>
                  </a:lnTo>
                  <a:cubicBezTo>
                    <a:pt x="4181" y="9279"/>
                    <a:pt x="4466" y="9564"/>
                    <a:pt x="4466" y="9913"/>
                  </a:cubicBezTo>
                  <a:lnTo>
                    <a:pt x="4466" y="13080"/>
                  </a:lnTo>
                  <a:cubicBezTo>
                    <a:pt x="4466" y="13428"/>
                    <a:pt x="4751" y="13713"/>
                    <a:pt x="5100" y="13713"/>
                  </a:cubicBezTo>
                  <a:lnTo>
                    <a:pt x="8647" y="13713"/>
                  </a:lnTo>
                  <a:cubicBezTo>
                    <a:pt x="8995" y="13713"/>
                    <a:pt x="9280" y="13428"/>
                    <a:pt x="9280" y="13080"/>
                  </a:cubicBezTo>
                  <a:lnTo>
                    <a:pt x="9280" y="9913"/>
                  </a:lnTo>
                  <a:cubicBezTo>
                    <a:pt x="9280" y="9564"/>
                    <a:pt x="9565" y="9279"/>
                    <a:pt x="9913" y="9279"/>
                  </a:cubicBezTo>
                  <a:lnTo>
                    <a:pt x="13112" y="9279"/>
                  </a:lnTo>
                  <a:cubicBezTo>
                    <a:pt x="13460" y="9279"/>
                    <a:pt x="13745" y="8994"/>
                    <a:pt x="13745" y="8646"/>
                  </a:cubicBezTo>
                  <a:lnTo>
                    <a:pt x="13745" y="5067"/>
                  </a:lnTo>
                  <a:cubicBezTo>
                    <a:pt x="13714" y="4719"/>
                    <a:pt x="13460" y="4434"/>
                    <a:pt x="13112" y="4434"/>
                  </a:cubicBezTo>
                  <a:lnTo>
                    <a:pt x="9913" y="4434"/>
                  </a:lnTo>
                  <a:cubicBezTo>
                    <a:pt x="9565" y="4434"/>
                    <a:pt x="9280" y="4181"/>
                    <a:pt x="9280" y="3832"/>
                  </a:cubicBezTo>
                  <a:lnTo>
                    <a:pt x="9280" y="634"/>
                  </a:lnTo>
                  <a:cubicBezTo>
                    <a:pt x="9280" y="285"/>
                    <a:pt x="8995" y="0"/>
                    <a:pt x="8647" y="0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86800" y="3473050"/>
              <a:ext cx="7950" cy="19025"/>
            </a:xfrm>
            <a:custGeom>
              <a:avLst/>
              <a:gdLst/>
              <a:ahLst/>
              <a:cxnLst/>
              <a:rect l="l" t="t" r="r" b="b"/>
              <a:pathLst>
                <a:path w="318" h="761" extrusionOk="0">
                  <a:moveTo>
                    <a:pt x="318" y="760"/>
                  </a:moveTo>
                  <a:cubicBezTo>
                    <a:pt x="191" y="507"/>
                    <a:pt x="64" y="253"/>
                    <a:pt x="1" y="0"/>
                  </a:cubicBezTo>
                  <a:cubicBezTo>
                    <a:pt x="64" y="253"/>
                    <a:pt x="191" y="507"/>
                    <a:pt x="318" y="760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386800" y="3245025"/>
              <a:ext cx="194000" cy="246450"/>
            </a:xfrm>
            <a:custGeom>
              <a:avLst/>
              <a:gdLst/>
              <a:ahLst/>
              <a:cxnLst/>
              <a:rect l="l" t="t" r="r" b="b"/>
              <a:pathLst>
                <a:path w="7760" h="9858" extrusionOk="0">
                  <a:moveTo>
                    <a:pt x="6715" y="0"/>
                  </a:moveTo>
                  <a:lnTo>
                    <a:pt x="3801" y="2882"/>
                  </a:lnTo>
                  <a:lnTo>
                    <a:pt x="3809" y="2890"/>
                  </a:lnTo>
                  <a:lnTo>
                    <a:pt x="6715" y="0"/>
                  </a:lnTo>
                  <a:close/>
                  <a:moveTo>
                    <a:pt x="3809" y="2890"/>
                  </a:moveTo>
                  <a:lnTo>
                    <a:pt x="888" y="5796"/>
                  </a:lnTo>
                  <a:cubicBezTo>
                    <a:pt x="444" y="6239"/>
                    <a:pt x="159" y="6778"/>
                    <a:pt x="1" y="7316"/>
                  </a:cubicBezTo>
                  <a:cubicBezTo>
                    <a:pt x="159" y="7886"/>
                    <a:pt x="444" y="8393"/>
                    <a:pt x="888" y="8836"/>
                  </a:cubicBezTo>
                  <a:cubicBezTo>
                    <a:pt x="1553" y="9517"/>
                    <a:pt x="2431" y="9857"/>
                    <a:pt x="3310" y="9857"/>
                  </a:cubicBezTo>
                  <a:cubicBezTo>
                    <a:pt x="4189" y="9857"/>
                    <a:pt x="5068" y="9517"/>
                    <a:pt x="5733" y="8836"/>
                  </a:cubicBezTo>
                  <a:lnTo>
                    <a:pt x="7760" y="6841"/>
                  </a:lnTo>
                  <a:lnTo>
                    <a:pt x="3809" y="2890"/>
                  </a:ln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396300" y="3494425"/>
              <a:ext cx="4000" cy="6350"/>
            </a:xfrm>
            <a:custGeom>
              <a:avLst/>
              <a:gdLst/>
              <a:ahLst/>
              <a:cxnLst/>
              <a:rect l="l" t="t" r="r" b="b"/>
              <a:pathLst>
                <a:path w="160" h="254" extrusionOk="0">
                  <a:moveTo>
                    <a:pt x="159" y="253"/>
                  </a:moveTo>
                  <a:cubicBezTo>
                    <a:pt x="96" y="158"/>
                    <a:pt x="33" y="95"/>
                    <a:pt x="1" y="0"/>
                  </a:cubicBezTo>
                  <a:cubicBezTo>
                    <a:pt x="33" y="95"/>
                    <a:pt x="96" y="158"/>
                    <a:pt x="159" y="253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3401850" y="3503125"/>
              <a:ext cx="7150" cy="7950"/>
            </a:xfrm>
            <a:custGeom>
              <a:avLst/>
              <a:gdLst/>
              <a:ahLst/>
              <a:cxnLst/>
              <a:rect l="l" t="t" r="r" b="b"/>
              <a:pathLst>
                <a:path w="286" h="318" extrusionOk="0">
                  <a:moveTo>
                    <a:pt x="286" y="317"/>
                  </a:moveTo>
                  <a:cubicBezTo>
                    <a:pt x="191" y="222"/>
                    <a:pt x="96" y="127"/>
                    <a:pt x="1" y="0"/>
                  </a:cubicBezTo>
                  <a:cubicBezTo>
                    <a:pt x="96" y="127"/>
                    <a:pt x="191" y="222"/>
                    <a:pt x="286" y="317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3385225" y="3427900"/>
              <a:ext cx="1600" cy="10325"/>
            </a:xfrm>
            <a:custGeom>
              <a:avLst/>
              <a:gdLst/>
              <a:ahLst/>
              <a:cxnLst/>
              <a:rect l="l" t="t" r="r" b="b"/>
              <a:pathLst>
                <a:path w="64" h="413" extrusionOk="0">
                  <a:moveTo>
                    <a:pt x="1" y="413"/>
                  </a:moveTo>
                  <a:cubicBezTo>
                    <a:pt x="1" y="286"/>
                    <a:pt x="32" y="159"/>
                    <a:pt x="64" y="1"/>
                  </a:cubicBezTo>
                  <a:cubicBezTo>
                    <a:pt x="32" y="159"/>
                    <a:pt x="1" y="286"/>
                    <a:pt x="1" y="413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3384425" y="3461950"/>
              <a:ext cx="2400" cy="8750"/>
            </a:xfrm>
            <a:custGeom>
              <a:avLst/>
              <a:gdLst/>
              <a:ahLst/>
              <a:cxnLst/>
              <a:rect l="l" t="t" r="r" b="b"/>
              <a:pathLst>
                <a:path w="96" h="350" extrusionOk="0">
                  <a:moveTo>
                    <a:pt x="96" y="349"/>
                  </a:moveTo>
                  <a:cubicBezTo>
                    <a:pt x="64" y="222"/>
                    <a:pt x="33" y="127"/>
                    <a:pt x="1" y="1"/>
                  </a:cubicBezTo>
                  <a:cubicBezTo>
                    <a:pt x="33" y="127"/>
                    <a:pt x="64" y="222"/>
                    <a:pt x="96" y="349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383650" y="3439000"/>
              <a:ext cx="800" cy="21400"/>
            </a:xfrm>
            <a:custGeom>
              <a:avLst/>
              <a:gdLst/>
              <a:ahLst/>
              <a:cxnLst/>
              <a:rect l="l" t="t" r="r" b="b"/>
              <a:pathLst>
                <a:path w="32" h="856" extrusionOk="0">
                  <a:moveTo>
                    <a:pt x="32" y="0"/>
                  </a:moveTo>
                  <a:cubicBezTo>
                    <a:pt x="0" y="285"/>
                    <a:pt x="0" y="570"/>
                    <a:pt x="32" y="855"/>
                  </a:cubicBezTo>
                  <a:cubicBezTo>
                    <a:pt x="0" y="570"/>
                    <a:pt x="0" y="285"/>
                    <a:pt x="32" y="0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602950" y="3366150"/>
              <a:ext cx="72875" cy="72875"/>
            </a:xfrm>
            <a:custGeom>
              <a:avLst/>
              <a:gdLst/>
              <a:ahLst/>
              <a:cxnLst/>
              <a:rect l="l" t="t" r="r" b="b"/>
              <a:pathLst>
                <a:path w="2915" h="2915" extrusionOk="0">
                  <a:moveTo>
                    <a:pt x="1" y="2914"/>
                  </a:moveTo>
                  <a:lnTo>
                    <a:pt x="2914" y="1"/>
                  </a:lnTo>
                  <a:close/>
                </a:path>
              </a:pathLst>
            </a:custGeom>
            <a:solidFill>
              <a:srgbClr val="85B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97950" y="3316275"/>
              <a:ext cx="2400" cy="9525"/>
            </a:xfrm>
            <a:custGeom>
              <a:avLst/>
              <a:gdLst/>
              <a:ahLst/>
              <a:cxnLst/>
              <a:rect l="l" t="t" r="r" b="b"/>
              <a:pathLst>
                <a:path w="96" h="381" extrusionOk="0">
                  <a:moveTo>
                    <a:pt x="96" y="1"/>
                  </a:moveTo>
                  <a:cubicBezTo>
                    <a:pt x="64" y="127"/>
                    <a:pt x="33" y="254"/>
                    <a:pt x="1" y="381"/>
                  </a:cubicBezTo>
                  <a:cubicBezTo>
                    <a:pt x="33" y="254"/>
                    <a:pt x="64" y="127"/>
                    <a:pt x="96" y="1"/>
                  </a:cubicBezTo>
                  <a:close/>
                </a:path>
              </a:pathLst>
            </a:custGeom>
            <a:solidFill>
              <a:srgbClr val="85B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3690050" y="3327350"/>
              <a:ext cx="7925" cy="19050"/>
            </a:xfrm>
            <a:custGeom>
              <a:avLst/>
              <a:gdLst/>
              <a:ahLst/>
              <a:cxnLst/>
              <a:rect l="l" t="t" r="r" b="b"/>
              <a:pathLst>
                <a:path w="317" h="762" extrusionOk="0">
                  <a:moveTo>
                    <a:pt x="317" y="1"/>
                  </a:moveTo>
                  <a:cubicBezTo>
                    <a:pt x="253" y="286"/>
                    <a:pt x="127" y="539"/>
                    <a:pt x="0" y="761"/>
                  </a:cubicBezTo>
                  <a:cubicBezTo>
                    <a:pt x="127" y="539"/>
                    <a:pt x="253" y="286"/>
                    <a:pt x="317" y="1"/>
                  </a:cubicBezTo>
                  <a:close/>
                </a:path>
              </a:pathLst>
            </a:custGeom>
            <a:solidFill>
              <a:srgbClr val="85B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3697950" y="3283025"/>
              <a:ext cx="1625" cy="10325"/>
            </a:xfrm>
            <a:custGeom>
              <a:avLst/>
              <a:gdLst/>
              <a:ahLst/>
              <a:cxnLst/>
              <a:rect l="l" t="t" r="r" b="b"/>
              <a:pathLst>
                <a:path w="65" h="413" extrusionOk="0">
                  <a:moveTo>
                    <a:pt x="1" y="1"/>
                  </a:moveTo>
                  <a:cubicBezTo>
                    <a:pt x="33" y="127"/>
                    <a:pt x="64" y="254"/>
                    <a:pt x="64" y="412"/>
                  </a:cubicBezTo>
                  <a:cubicBezTo>
                    <a:pt x="64" y="254"/>
                    <a:pt x="33" y="127"/>
                    <a:pt x="1" y="1"/>
                  </a:cubicBezTo>
                  <a:close/>
                </a:path>
              </a:pathLst>
            </a:custGeom>
            <a:solidFill>
              <a:srgbClr val="85B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3481825" y="3219500"/>
              <a:ext cx="216150" cy="196550"/>
            </a:xfrm>
            <a:custGeom>
              <a:avLst/>
              <a:gdLst/>
              <a:ahLst/>
              <a:cxnLst/>
              <a:rect l="l" t="t" r="r" b="b"/>
              <a:pathLst>
                <a:path w="8646" h="7862" extrusionOk="0">
                  <a:moveTo>
                    <a:pt x="5336" y="0"/>
                  </a:moveTo>
                  <a:cubicBezTo>
                    <a:pt x="4458" y="0"/>
                    <a:pt x="3579" y="341"/>
                    <a:pt x="2914" y="1021"/>
                  </a:cubicBezTo>
                  <a:lnTo>
                    <a:pt x="0" y="3903"/>
                  </a:lnTo>
                  <a:lnTo>
                    <a:pt x="3959" y="7862"/>
                  </a:lnTo>
                  <a:lnTo>
                    <a:pt x="7759" y="4062"/>
                  </a:lnTo>
                  <a:cubicBezTo>
                    <a:pt x="8202" y="3618"/>
                    <a:pt x="8487" y="3080"/>
                    <a:pt x="8646" y="2542"/>
                  </a:cubicBezTo>
                  <a:cubicBezTo>
                    <a:pt x="8487" y="1971"/>
                    <a:pt x="8202" y="1433"/>
                    <a:pt x="7759" y="1021"/>
                  </a:cubicBezTo>
                  <a:cubicBezTo>
                    <a:pt x="7094" y="341"/>
                    <a:pt x="6215" y="0"/>
                    <a:pt x="5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699550" y="3294100"/>
              <a:ext cx="1600" cy="21400"/>
            </a:xfrm>
            <a:custGeom>
              <a:avLst/>
              <a:gdLst/>
              <a:ahLst/>
              <a:cxnLst/>
              <a:rect l="l" t="t" r="r" b="b"/>
              <a:pathLst>
                <a:path w="64" h="856" extrusionOk="0">
                  <a:moveTo>
                    <a:pt x="32" y="856"/>
                  </a:moveTo>
                  <a:cubicBezTo>
                    <a:pt x="64" y="571"/>
                    <a:pt x="64" y="286"/>
                    <a:pt x="0" y="1"/>
                  </a:cubicBezTo>
                  <a:cubicBezTo>
                    <a:pt x="64" y="286"/>
                    <a:pt x="64" y="571"/>
                    <a:pt x="32" y="856"/>
                  </a:cubicBezTo>
                  <a:close/>
                </a:path>
              </a:pathLst>
            </a:custGeom>
            <a:solidFill>
              <a:srgbClr val="85B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684500" y="3348750"/>
              <a:ext cx="3975" cy="7150"/>
            </a:xfrm>
            <a:custGeom>
              <a:avLst/>
              <a:gdLst/>
              <a:ahLst/>
              <a:cxnLst/>
              <a:rect l="l" t="t" r="r" b="b"/>
              <a:pathLst>
                <a:path w="159" h="286" extrusionOk="0">
                  <a:moveTo>
                    <a:pt x="159" y="0"/>
                  </a:moveTo>
                  <a:cubicBezTo>
                    <a:pt x="127" y="95"/>
                    <a:pt x="64" y="190"/>
                    <a:pt x="0" y="285"/>
                  </a:cubicBezTo>
                  <a:cubicBezTo>
                    <a:pt x="64" y="190"/>
                    <a:pt x="127" y="95"/>
                    <a:pt x="159" y="0"/>
                  </a:cubicBezTo>
                  <a:close/>
                </a:path>
              </a:pathLst>
            </a:custGeom>
            <a:solidFill>
              <a:srgbClr val="85B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3675800" y="3358250"/>
              <a:ext cx="7150" cy="7925"/>
            </a:xfrm>
            <a:custGeom>
              <a:avLst/>
              <a:gdLst/>
              <a:ahLst/>
              <a:cxnLst/>
              <a:rect l="l" t="t" r="r" b="b"/>
              <a:pathLst>
                <a:path w="286" h="317" extrusionOk="0">
                  <a:moveTo>
                    <a:pt x="0" y="317"/>
                  </a:moveTo>
                  <a:cubicBezTo>
                    <a:pt x="95" y="222"/>
                    <a:pt x="190" y="95"/>
                    <a:pt x="285" y="0"/>
                  </a:cubicBezTo>
                  <a:cubicBezTo>
                    <a:pt x="190" y="95"/>
                    <a:pt x="95" y="222"/>
                    <a:pt x="0" y="317"/>
                  </a:cubicBezTo>
                  <a:close/>
                </a:path>
              </a:pathLst>
            </a:custGeom>
            <a:solidFill>
              <a:srgbClr val="85B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386800" y="3470675"/>
              <a:ext cx="25" cy="2400"/>
            </a:xfrm>
            <a:custGeom>
              <a:avLst/>
              <a:gdLst/>
              <a:ahLst/>
              <a:cxnLst/>
              <a:rect l="l" t="t" r="r" b="b"/>
              <a:pathLst>
                <a:path w="1" h="96" extrusionOk="0">
                  <a:moveTo>
                    <a:pt x="1" y="95"/>
                  </a:moveTo>
                  <a:cubicBezTo>
                    <a:pt x="1" y="63"/>
                    <a:pt x="1" y="32"/>
                    <a:pt x="1" y="0"/>
                  </a:cubicBezTo>
                  <a:cubicBezTo>
                    <a:pt x="1" y="32"/>
                    <a:pt x="1" y="63"/>
                    <a:pt x="1" y="95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3408975" y="351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3400275" y="3500750"/>
              <a:ext cx="1600" cy="2400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9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384425" y="3460375"/>
              <a:ext cx="25" cy="1600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4"/>
                  </a:moveTo>
                  <a:cubicBezTo>
                    <a:pt x="1" y="32"/>
                    <a:pt x="1" y="32"/>
                    <a:pt x="1" y="0"/>
                  </a:cubicBezTo>
                  <a:cubicBezTo>
                    <a:pt x="1" y="32"/>
                    <a:pt x="1" y="32"/>
                    <a:pt x="1" y="64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394725" y="3492050"/>
              <a:ext cx="1600" cy="2400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95"/>
                  </a:moveTo>
                  <a:cubicBezTo>
                    <a:pt x="32" y="63"/>
                    <a:pt x="1" y="32"/>
                    <a:pt x="1" y="0"/>
                  </a:cubicBezTo>
                  <a:cubicBezTo>
                    <a:pt x="1" y="32"/>
                    <a:pt x="32" y="63"/>
                    <a:pt x="64" y="95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697950" y="3325775"/>
              <a:ext cx="25" cy="1600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1"/>
                  </a:moveTo>
                  <a:cubicBezTo>
                    <a:pt x="1" y="1"/>
                    <a:pt x="1" y="32"/>
                    <a:pt x="1" y="64"/>
                  </a:cubicBezTo>
                  <a:cubicBezTo>
                    <a:pt x="1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3688450" y="3346375"/>
              <a:ext cx="1625" cy="2400"/>
            </a:xfrm>
            <a:custGeom>
              <a:avLst/>
              <a:gdLst/>
              <a:ahLst/>
              <a:cxnLst/>
              <a:rect l="l" t="t" r="r" b="b"/>
              <a:pathLst>
                <a:path w="65" h="96" extrusionOk="0">
                  <a:moveTo>
                    <a:pt x="64" y="0"/>
                  </a:moveTo>
                  <a:cubicBezTo>
                    <a:pt x="64" y="32"/>
                    <a:pt x="32" y="63"/>
                    <a:pt x="1" y="95"/>
                  </a:cubicBezTo>
                  <a:cubicBezTo>
                    <a:pt x="32" y="63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3682925" y="3355875"/>
              <a:ext cx="1600" cy="2400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3" y="0"/>
                  </a:moveTo>
                  <a:lnTo>
                    <a:pt x="63" y="0"/>
                  </a:lnTo>
                  <a:cubicBezTo>
                    <a:pt x="32" y="32"/>
                    <a:pt x="0" y="63"/>
                    <a:pt x="0" y="95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699550" y="3315475"/>
              <a:ext cx="800" cy="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32" y="33"/>
                    <a:pt x="0" y="33"/>
                  </a:cubicBez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697950" y="328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386800" y="342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699550" y="329332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32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384425" y="3438200"/>
              <a:ext cx="25" cy="825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cubicBezTo>
                    <a:pt x="1" y="32"/>
                    <a:pt x="1" y="32"/>
                    <a:pt x="1" y="1"/>
                  </a:cubicBezTo>
                  <a:cubicBezTo>
                    <a:pt x="1" y="32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383650" y="3416025"/>
              <a:ext cx="219325" cy="119975"/>
            </a:xfrm>
            <a:custGeom>
              <a:avLst/>
              <a:gdLst/>
              <a:ahLst/>
              <a:cxnLst/>
              <a:rect l="l" t="t" r="r" b="b"/>
              <a:pathLst>
                <a:path w="8773" h="4799" extrusionOk="0">
                  <a:moveTo>
                    <a:pt x="7886" y="1"/>
                  </a:moveTo>
                  <a:lnTo>
                    <a:pt x="5859" y="1996"/>
                  </a:lnTo>
                  <a:cubicBezTo>
                    <a:pt x="5194" y="2677"/>
                    <a:pt x="4315" y="3017"/>
                    <a:pt x="3436" y="3017"/>
                  </a:cubicBezTo>
                  <a:cubicBezTo>
                    <a:pt x="2557" y="3017"/>
                    <a:pt x="1679" y="2677"/>
                    <a:pt x="1014" y="1996"/>
                  </a:cubicBezTo>
                  <a:cubicBezTo>
                    <a:pt x="570" y="1553"/>
                    <a:pt x="285" y="1046"/>
                    <a:pt x="127" y="476"/>
                  </a:cubicBezTo>
                  <a:cubicBezTo>
                    <a:pt x="95" y="603"/>
                    <a:pt x="64" y="761"/>
                    <a:pt x="64" y="888"/>
                  </a:cubicBezTo>
                  <a:cubicBezTo>
                    <a:pt x="64" y="919"/>
                    <a:pt x="32" y="919"/>
                    <a:pt x="32" y="919"/>
                  </a:cubicBezTo>
                  <a:cubicBezTo>
                    <a:pt x="0" y="1204"/>
                    <a:pt x="0" y="1489"/>
                    <a:pt x="32" y="1774"/>
                  </a:cubicBezTo>
                  <a:cubicBezTo>
                    <a:pt x="32" y="1806"/>
                    <a:pt x="32" y="1806"/>
                    <a:pt x="32" y="1838"/>
                  </a:cubicBezTo>
                  <a:cubicBezTo>
                    <a:pt x="64" y="1964"/>
                    <a:pt x="95" y="2059"/>
                    <a:pt x="127" y="2186"/>
                  </a:cubicBezTo>
                  <a:cubicBezTo>
                    <a:pt x="127" y="2218"/>
                    <a:pt x="127" y="2249"/>
                    <a:pt x="127" y="2281"/>
                  </a:cubicBezTo>
                  <a:cubicBezTo>
                    <a:pt x="190" y="2534"/>
                    <a:pt x="317" y="2788"/>
                    <a:pt x="444" y="3041"/>
                  </a:cubicBezTo>
                  <a:cubicBezTo>
                    <a:pt x="444" y="3073"/>
                    <a:pt x="475" y="3104"/>
                    <a:pt x="507" y="3136"/>
                  </a:cubicBezTo>
                  <a:cubicBezTo>
                    <a:pt x="539" y="3231"/>
                    <a:pt x="602" y="3294"/>
                    <a:pt x="665" y="3389"/>
                  </a:cubicBezTo>
                  <a:lnTo>
                    <a:pt x="729" y="3484"/>
                  </a:lnTo>
                  <a:cubicBezTo>
                    <a:pt x="824" y="3611"/>
                    <a:pt x="919" y="3706"/>
                    <a:pt x="1014" y="3801"/>
                  </a:cubicBezTo>
                  <a:cubicBezTo>
                    <a:pt x="1679" y="4466"/>
                    <a:pt x="2557" y="4799"/>
                    <a:pt x="3436" y="4799"/>
                  </a:cubicBezTo>
                  <a:cubicBezTo>
                    <a:pt x="4315" y="4799"/>
                    <a:pt x="5194" y="4466"/>
                    <a:pt x="5859" y="3801"/>
                  </a:cubicBezTo>
                  <a:lnTo>
                    <a:pt x="8773" y="888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383650" y="3416025"/>
              <a:ext cx="219325" cy="119975"/>
            </a:xfrm>
            <a:custGeom>
              <a:avLst/>
              <a:gdLst/>
              <a:ahLst/>
              <a:cxnLst/>
              <a:rect l="l" t="t" r="r" b="b"/>
              <a:pathLst>
                <a:path w="8773" h="4799" extrusionOk="0">
                  <a:moveTo>
                    <a:pt x="7886" y="1"/>
                  </a:moveTo>
                  <a:lnTo>
                    <a:pt x="5859" y="1996"/>
                  </a:lnTo>
                  <a:cubicBezTo>
                    <a:pt x="5194" y="2677"/>
                    <a:pt x="4315" y="3017"/>
                    <a:pt x="3436" y="3017"/>
                  </a:cubicBezTo>
                  <a:cubicBezTo>
                    <a:pt x="2557" y="3017"/>
                    <a:pt x="1679" y="2677"/>
                    <a:pt x="1014" y="1996"/>
                  </a:cubicBezTo>
                  <a:cubicBezTo>
                    <a:pt x="570" y="1553"/>
                    <a:pt x="285" y="1046"/>
                    <a:pt x="127" y="476"/>
                  </a:cubicBezTo>
                  <a:cubicBezTo>
                    <a:pt x="95" y="603"/>
                    <a:pt x="64" y="761"/>
                    <a:pt x="64" y="888"/>
                  </a:cubicBezTo>
                  <a:cubicBezTo>
                    <a:pt x="64" y="919"/>
                    <a:pt x="32" y="919"/>
                    <a:pt x="32" y="919"/>
                  </a:cubicBezTo>
                  <a:cubicBezTo>
                    <a:pt x="0" y="1204"/>
                    <a:pt x="0" y="1489"/>
                    <a:pt x="32" y="1774"/>
                  </a:cubicBezTo>
                  <a:cubicBezTo>
                    <a:pt x="32" y="1806"/>
                    <a:pt x="32" y="1806"/>
                    <a:pt x="32" y="1838"/>
                  </a:cubicBezTo>
                  <a:cubicBezTo>
                    <a:pt x="64" y="1964"/>
                    <a:pt x="95" y="2059"/>
                    <a:pt x="127" y="2186"/>
                  </a:cubicBezTo>
                  <a:cubicBezTo>
                    <a:pt x="127" y="2218"/>
                    <a:pt x="127" y="2249"/>
                    <a:pt x="127" y="2281"/>
                  </a:cubicBezTo>
                  <a:cubicBezTo>
                    <a:pt x="190" y="2534"/>
                    <a:pt x="317" y="2788"/>
                    <a:pt x="444" y="3041"/>
                  </a:cubicBezTo>
                  <a:cubicBezTo>
                    <a:pt x="444" y="3073"/>
                    <a:pt x="475" y="3104"/>
                    <a:pt x="507" y="3136"/>
                  </a:cubicBezTo>
                  <a:cubicBezTo>
                    <a:pt x="539" y="3231"/>
                    <a:pt x="602" y="3294"/>
                    <a:pt x="665" y="3389"/>
                  </a:cubicBezTo>
                  <a:lnTo>
                    <a:pt x="729" y="3484"/>
                  </a:lnTo>
                  <a:cubicBezTo>
                    <a:pt x="824" y="3611"/>
                    <a:pt x="919" y="3706"/>
                    <a:pt x="1014" y="3801"/>
                  </a:cubicBezTo>
                  <a:cubicBezTo>
                    <a:pt x="1679" y="4466"/>
                    <a:pt x="2557" y="4799"/>
                    <a:pt x="3436" y="4799"/>
                  </a:cubicBezTo>
                  <a:cubicBezTo>
                    <a:pt x="4315" y="4799"/>
                    <a:pt x="5194" y="4466"/>
                    <a:pt x="5859" y="3801"/>
                  </a:cubicBezTo>
                  <a:lnTo>
                    <a:pt x="8773" y="888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rgbClr val="E2A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580775" y="3283025"/>
              <a:ext cx="120375" cy="156000"/>
            </a:xfrm>
            <a:custGeom>
              <a:avLst/>
              <a:gdLst/>
              <a:ahLst/>
              <a:cxnLst/>
              <a:rect l="l" t="t" r="r" b="b"/>
              <a:pathLst>
                <a:path w="4815" h="6240" extrusionOk="0">
                  <a:moveTo>
                    <a:pt x="4688" y="1"/>
                  </a:moveTo>
                  <a:cubicBezTo>
                    <a:pt x="4529" y="539"/>
                    <a:pt x="4244" y="1077"/>
                    <a:pt x="3801" y="1521"/>
                  </a:cubicBezTo>
                  <a:lnTo>
                    <a:pt x="1" y="5321"/>
                  </a:lnTo>
                  <a:lnTo>
                    <a:pt x="888" y="6239"/>
                  </a:lnTo>
                  <a:lnTo>
                    <a:pt x="3801" y="3326"/>
                  </a:lnTo>
                  <a:cubicBezTo>
                    <a:pt x="3896" y="3231"/>
                    <a:pt x="3991" y="3104"/>
                    <a:pt x="4086" y="3009"/>
                  </a:cubicBezTo>
                  <a:cubicBezTo>
                    <a:pt x="4086" y="2977"/>
                    <a:pt x="4118" y="2946"/>
                    <a:pt x="4149" y="2914"/>
                  </a:cubicBezTo>
                  <a:cubicBezTo>
                    <a:pt x="4213" y="2819"/>
                    <a:pt x="4276" y="2724"/>
                    <a:pt x="4308" y="2629"/>
                  </a:cubicBezTo>
                  <a:cubicBezTo>
                    <a:pt x="4339" y="2597"/>
                    <a:pt x="4339" y="2566"/>
                    <a:pt x="4371" y="2534"/>
                  </a:cubicBezTo>
                  <a:cubicBezTo>
                    <a:pt x="4498" y="2312"/>
                    <a:pt x="4624" y="2059"/>
                    <a:pt x="4688" y="1774"/>
                  </a:cubicBezTo>
                  <a:cubicBezTo>
                    <a:pt x="4688" y="1742"/>
                    <a:pt x="4688" y="1742"/>
                    <a:pt x="4688" y="1711"/>
                  </a:cubicBezTo>
                  <a:cubicBezTo>
                    <a:pt x="4720" y="1584"/>
                    <a:pt x="4751" y="1457"/>
                    <a:pt x="4783" y="1331"/>
                  </a:cubicBezTo>
                  <a:cubicBezTo>
                    <a:pt x="4783" y="1331"/>
                    <a:pt x="4783" y="1299"/>
                    <a:pt x="4783" y="1299"/>
                  </a:cubicBezTo>
                  <a:cubicBezTo>
                    <a:pt x="4815" y="1014"/>
                    <a:pt x="4815" y="729"/>
                    <a:pt x="4783" y="444"/>
                  </a:cubicBezTo>
                  <a:cubicBezTo>
                    <a:pt x="4783" y="444"/>
                    <a:pt x="4751" y="412"/>
                    <a:pt x="4751" y="412"/>
                  </a:cubicBezTo>
                  <a:cubicBezTo>
                    <a:pt x="4751" y="286"/>
                    <a:pt x="4720" y="127"/>
                    <a:pt x="4688" y="1"/>
                  </a:cubicBezTo>
                  <a:close/>
                </a:path>
              </a:pathLst>
            </a:custGeom>
            <a:solidFill>
              <a:srgbClr val="85B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580775" y="3283025"/>
              <a:ext cx="120375" cy="156000"/>
            </a:xfrm>
            <a:custGeom>
              <a:avLst/>
              <a:gdLst/>
              <a:ahLst/>
              <a:cxnLst/>
              <a:rect l="l" t="t" r="r" b="b"/>
              <a:pathLst>
                <a:path w="4815" h="6240" extrusionOk="0">
                  <a:moveTo>
                    <a:pt x="4688" y="1"/>
                  </a:moveTo>
                  <a:cubicBezTo>
                    <a:pt x="4529" y="539"/>
                    <a:pt x="4244" y="1077"/>
                    <a:pt x="3801" y="1521"/>
                  </a:cubicBezTo>
                  <a:lnTo>
                    <a:pt x="1" y="5321"/>
                  </a:lnTo>
                  <a:lnTo>
                    <a:pt x="888" y="6239"/>
                  </a:lnTo>
                  <a:lnTo>
                    <a:pt x="3801" y="3326"/>
                  </a:lnTo>
                  <a:cubicBezTo>
                    <a:pt x="3896" y="3231"/>
                    <a:pt x="3991" y="3104"/>
                    <a:pt x="4086" y="3009"/>
                  </a:cubicBezTo>
                  <a:cubicBezTo>
                    <a:pt x="4086" y="2977"/>
                    <a:pt x="4118" y="2946"/>
                    <a:pt x="4149" y="2914"/>
                  </a:cubicBezTo>
                  <a:cubicBezTo>
                    <a:pt x="4213" y="2819"/>
                    <a:pt x="4276" y="2724"/>
                    <a:pt x="4308" y="2629"/>
                  </a:cubicBezTo>
                  <a:cubicBezTo>
                    <a:pt x="4339" y="2597"/>
                    <a:pt x="4339" y="2566"/>
                    <a:pt x="4371" y="2534"/>
                  </a:cubicBezTo>
                  <a:cubicBezTo>
                    <a:pt x="4498" y="2312"/>
                    <a:pt x="4624" y="2059"/>
                    <a:pt x="4688" y="1774"/>
                  </a:cubicBezTo>
                  <a:cubicBezTo>
                    <a:pt x="4688" y="1742"/>
                    <a:pt x="4688" y="1742"/>
                    <a:pt x="4688" y="1711"/>
                  </a:cubicBezTo>
                  <a:cubicBezTo>
                    <a:pt x="4720" y="1584"/>
                    <a:pt x="4751" y="1457"/>
                    <a:pt x="4783" y="1331"/>
                  </a:cubicBezTo>
                  <a:cubicBezTo>
                    <a:pt x="4783" y="1331"/>
                    <a:pt x="4783" y="1299"/>
                    <a:pt x="4783" y="1299"/>
                  </a:cubicBezTo>
                  <a:cubicBezTo>
                    <a:pt x="4815" y="1014"/>
                    <a:pt x="4815" y="729"/>
                    <a:pt x="4783" y="444"/>
                  </a:cubicBezTo>
                  <a:cubicBezTo>
                    <a:pt x="4783" y="444"/>
                    <a:pt x="4751" y="412"/>
                    <a:pt x="4751" y="412"/>
                  </a:cubicBezTo>
                  <a:cubicBezTo>
                    <a:pt x="4751" y="286"/>
                    <a:pt x="4720" y="127"/>
                    <a:pt x="4688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520600" y="3231575"/>
              <a:ext cx="116425" cy="66525"/>
            </a:xfrm>
            <a:custGeom>
              <a:avLst/>
              <a:gdLst/>
              <a:ahLst/>
              <a:cxnLst/>
              <a:rect l="l" t="t" r="r" b="b"/>
              <a:pathLst>
                <a:path w="4657" h="2661" extrusionOk="0">
                  <a:moveTo>
                    <a:pt x="856" y="1679"/>
                  </a:moveTo>
                  <a:cubicBezTo>
                    <a:pt x="856" y="1679"/>
                    <a:pt x="2693" y="0"/>
                    <a:pt x="4245" y="285"/>
                  </a:cubicBezTo>
                  <a:cubicBezTo>
                    <a:pt x="4656" y="602"/>
                    <a:pt x="4150" y="1393"/>
                    <a:pt x="3073" y="1869"/>
                  </a:cubicBezTo>
                  <a:cubicBezTo>
                    <a:pt x="2028" y="2344"/>
                    <a:pt x="1" y="2660"/>
                    <a:pt x="856" y="167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231725" y="2331375"/>
              <a:ext cx="1625" cy="10325"/>
            </a:xfrm>
            <a:custGeom>
              <a:avLst/>
              <a:gdLst/>
              <a:ahLst/>
              <a:cxnLst/>
              <a:rect l="l" t="t" r="r" b="b"/>
              <a:pathLst>
                <a:path w="65" h="413" extrusionOk="0">
                  <a:moveTo>
                    <a:pt x="64" y="1"/>
                  </a:moveTo>
                  <a:lnTo>
                    <a:pt x="64" y="1"/>
                  </a:lnTo>
                  <a:cubicBezTo>
                    <a:pt x="32" y="127"/>
                    <a:pt x="1" y="254"/>
                    <a:pt x="1" y="412"/>
                  </a:cubicBezTo>
                  <a:lnTo>
                    <a:pt x="1" y="412"/>
                  </a:lnTo>
                  <a:cubicBezTo>
                    <a:pt x="1" y="254"/>
                    <a:pt x="32" y="127"/>
                    <a:pt x="64" y="1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233325" y="2329000"/>
              <a:ext cx="800" cy="2400"/>
            </a:xfrm>
            <a:custGeom>
              <a:avLst/>
              <a:gdLst/>
              <a:ahLst/>
              <a:cxnLst/>
              <a:rect l="l" t="t" r="r" b="b"/>
              <a:pathLst>
                <a:path w="32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lnTo>
                    <a:pt x="0" y="96"/>
                  </a:ln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350500" y="2365425"/>
              <a:ext cx="193975" cy="173800"/>
            </a:xfrm>
            <a:custGeom>
              <a:avLst/>
              <a:gdLst/>
              <a:ahLst/>
              <a:cxnLst/>
              <a:rect l="l" t="t" r="r" b="b"/>
              <a:pathLst>
                <a:path w="7759" h="6952" extrusionOk="0">
                  <a:moveTo>
                    <a:pt x="3959" y="0"/>
                  </a:moveTo>
                  <a:lnTo>
                    <a:pt x="3959" y="0"/>
                  </a:lnTo>
                  <a:lnTo>
                    <a:pt x="3959" y="0"/>
                  </a:lnTo>
                  <a:lnTo>
                    <a:pt x="3959" y="0"/>
                  </a:lnTo>
                  <a:close/>
                  <a:moveTo>
                    <a:pt x="3959" y="0"/>
                  </a:moveTo>
                  <a:lnTo>
                    <a:pt x="0" y="3959"/>
                  </a:lnTo>
                  <a:lnTo>
                    <a:pt x="2027" y="5954"/>
                  </a:lnTo>
                  <a:cubicBezTo>
                    <a:pt x="2692" y="6619"/>
                    <a:pt x="3571" y="6952"/>
                    <a:pt x="4450" y="6952"/>
                  </a:cubicBezTo>
                  <a:cubicBezTo>
                    <a:pt x="5328" y="6952"/>
                    <a:pt x="6207" y="6619"/>
                    <a:pt x="6872" y="5954"/>
                  </a:cubicBezTo>
                  <a:cubicBezTo>
                    <a:pt x="7316" y="5511"/>
                    <a:pt x="7601" y="5004"/>
                    <a:pt x="7759" y="4434"/>
                  </a:cubicBezTo>
                  <a:cubicBezTo>
                    <a:pt x="7601" y="3864"/>
                    <a:pt x="7316" y="3357"/>
                    <a:pt x="6872" y="2914"/>
                  </a:cubicBezTo>
                  <a:lnTo>
                    <a:pt x="3959" y="0"/>
                  </a:ln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1240450" y="2292575"/>
              <a:ext cx="15050" cy="21400"/>
            </a:xfrm>
            <a:custGeom>
              <a:avLst/>
              <a:gdLst/>
              <a:ahLst/>
              <a:cxnLst/>
              <a:rect l="l" t="t" r="r" b="b"/>
              <a:pathLst>
                <a:path w="602" h="856" extrusionOk="0">
                  <a:moveTo>
                    <a:pt x="0" y="856"/>
                  </a:moveTo>
                  <a:cubicBezTo>
                    <a:pt x="158" y="539"/>
                    <a:pt x="348" y="254"/>
                    <a:pt x="602" y="1"/>
                  </a:cubicBezTo>
                  <a:cubicBezTo>
                    <a:pt x="348" y="254"/>
                    <a:pt x="158" y="539"/>
                    <a:pt x="0" y="856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230950" y="2342450"/>
              <a:ext cx="25" cy="3200"/>
            </a:xfrm>
            <a:custGeom>
              <a:avLst/>
              <a:gdLst/>
              <a:ahLst/>
              <a:cxnLst/>
              <a:rect l="l" t="t" r="r" b="b"/>
              <a:pathLst>
                <a:path w="1" h="128" extrusionOk="0">
                  <a:moveTo>
                    <a:pt x="0" y="1"/>
                  </a:moveTo>
                  <a:cubicBezTo>
                    <a:pt x="0" y="33"/>
                    <a:pt x="0" y="64"/>
                    <a:pt x="0" y="128"/>
                  </a:cubicBezTo>
                  <a:cubicBezTo>
                    <a:pt x="0" y="64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242825" y="2397100"/>
              <a:ext cx="3975" cy="6350"/>
            </a:xfrm>
            <a:custGeom>
              <a:avLst/>
              <a:gdLst/>
              <a:ahLst/>
              <a:cxnLst/>
              <a:rect l="l" t="t" r="r" b="b"/>
              <a:pathLst>
                <a:path w="159" h="254" extrusionOk="0">
                  <a:moveTo>
                    <a:pt x="158" y="253"/>
                  </a:moveTo>
                  <a:cubicBezTo>
                    <a:pt x="95" y="190"/>
                    <a:pt x="32" y="95"/>
                    <a:pt x="0" y="0"/>
                  </a:cubicBezTo>
                  <a:cubicBezTo>
                    <a:pt x="32" y="95"/>
                    <a:pt x="95" y="190"/>
                    <a:pt x="158" y="2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230950" y="2364625"/>
              <a:ext cx="2400" cy="9525"/>
            </a:xfrm>
            <a:custGeom>
              <a:avLst/>
              <a:gdLst/>
              <a:ahLst/>
              <a:cxnLst/>
              <a:rect l="l" t="t" r="r" b="b"/>
              <a:pathLst>
                <a:path w="96" h="381" extrusionOk="0">
                  <a:moveTo>
                    <a:pt x="95" y="381"/>
                  </a:moveTo>
                  <a:cubicBezTo>
                    <a:pt x="63" y="254"/>
                    <a:pt x="32" y="127"/>
                    <a:pt x="0" y="1"/>
                  </a:cubicBezTo>
                  <a:cubicBezTo>
                    <a:pt x="32" y="127"/>
                    <a:pt x="63" y="254"/>
                    <a:pt x="95" y="3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233325" y="2375700"/>
              <a:ext cx="7925" cy="19050"/>
            </a:xfrm>
            <a:custGeom>
              <a:avLst/>
              <a:gdLst/>
              <a:ahLst/>
              <a:cxnLst/>
              <a:rect l="l" t="t" r="r" b="b"/>
              <a:pathLst>
                <a:path w="317" h="762" extrusionOk="0">
                  <a:moveTo>
                    <a:pt x="317" y="761"/>
                  </a:moveTo>
                  <a:cubicBezTo>
                    <a:pt x="190" y="539"/>
                    <a:pt x="63" y="254"/>
                    <a:pt x="0" y="1"/>
                  </a:cubicBezTo>
                  <a:cubicBezTo>
                    <a:pt x="63" y="254"/>
                    <a:pt x="190" y="539"/>
                    <a:pt x="317" y="7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1233325" y="2267850"/>
              <a:ext cx="216150" cy="196550"/>
            </a:xfrm>
            <a:custGeom>
              <a:avLst/>
              <a:gdLst/>
              <a:ahLst/>
              <a:cxnLst/>
              <a:rect l="l" t="t" r="r" b="b"/>
              <a:pathLst>
                <a:path w="8646" h="7862" extrusionOk="0">
                  <a:moveTo>
                    <a:pt x="3309" y="0"/>
                  </a:moveTo>
                  <a:cubicBezTo>
                    <a:pt x="2431" y="0"/>
                    <a:pt x="1552" y="341"/>
                    <a:pt x="887" y="1021"/>
                  </a:cubicBezTo>
                  <a:cubicBezTo>
                    <a:pt x="633" y="1243"/>
                    <a:pt x="443" y="1528"/>
                    <a:pt x="285" y="1845"/>
                  </a:cubicBezTo>
                  <a:cubicBezTo>
                    <a:pt x="158" y="2035"/>
                    <a:pt x="95" y="2257"/>
                    <a:pt x="32" y="2447"/>
                  </a:cubicBezTo>
                  <a:cubicBezTo>
                    <a:pt x="32" y="2478"/>
                    <a:pt x="0" y="2510"/>
                    <a:pt x="0" y="2542"/>
                  </a:cubicBezTo>
                  <a:cubicBezTo>
                    <a:pt x="158" y="3080"/>
                    <a:pt x="443" y="3618"/>
                    <a:pt x="887" y="4062"/>
                  </a:cubicBezTo>
                  <a:lnTo>
                    <a:pt x="4687" y="7862"/>
                  </a:lnTo>
                  <a:lnTo>
                    <a:pt x="8646" y="3903"/>
                  </a:lnTo>
                  <a:lnTo>
                    <a:pt x="5732" y="1021"/>
                  </a:lnTo>
                  <a:cubicBezTo>
                    <a:pt x="5067" y="341"/>
                    <a:pt x="4188" y="0"/>
                    <a:pt x="3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248350" y="2406600"/>
              <a:ext cx="80000" cy="79975"/>
            </a:xfrm>
            <a:custGeom>
              <a:avLst/>
              <a:gdLst/>
              <a:ahLst/>
              <a:cxnLst/>
              <a:rect l="l" t="t" r="r" b="b"/>
              <a:pathLst>
                <a:path w="3200" h="3199" extrusionOk="0">
                  <a:moveTo>
                    <a:pt x="3199" y="3199"/>
                  </a:moveTo>
                  <a:lnTo>
                    <a:pt x="286" y="317"/>
                  </a:lnTo>
                  <a:cubicBezTo>
                    <a:pt x="191" y="190"/>
                    <a:pt x="96" y="95"/>
                    <a:pt x="1" y="0"/>
                  </a:cubicBezTo>
                  <a:cubicBezTo>
                    <a:pt x="96" y="95"/>
                    <a:pt x="191" y="190"/>
                    <a:pt x="286" y="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231725" y="2331375"/>
              <a:ext cx="1625" cy="10325"/>
            </a:xfrm>
            <a:custGeom>
              <a:avLst/>
              <a:gdLst/>
              <a:ahLst/>
              <a:cxnLst/>
              <a:rect l="l" t="t" r="r" b="b"/>
              <a:pathLst>
                <a:path w="65" h="413" extrusionOk="0">
                  <a:moveTo>
                    <a:pt x="64" y="1"/>
                  </a:moveTo>
                  <a:cubicBezTo>
                    <a:pt x="32" y="127"/>
                    <a:pt x="1" y="254"/>
                    <a:pt x="1" y="412"/>
                  </a:cubicBezTo>
                  <a:cubicBezTo>
                    <a:pt x="1" y="254"/>
                    <a:pt x="32" y="127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1230325" y="2342450"/>
              <a:ext cx="650" cy="21400"/>
            </a:xfrm>
            <a:custGeom>
              <a:avLst/>
              <a:gdLst/>
              <a:ahLst/>
              <a:cxnLst/>
              <a:rect l="l" t="t" r="r" b="b"/>
              <a:pathLst>
                <a:path w="26" h="856" extrusionOk="0">
                  <a:moveTo>
                    <a:pt x="25" y="1"/>
                  </a:moveTo>
                  <a:cubicBezTo>
                    <a:pt x="8" y="153"/>
                    <a:pt x="0" y="304"/>
                    <a:pt x="1" y="456"/>
                  </a:cubicBezTo>
                  <a:lnTo>
                    <a:pt x="1" y="456"/>
                  </a:lnTo>
                  <a:cubicBezTo>
                    <a:pt x="2" y="342"/>
                    <a:pt x="10" y="231"/>
                    <a:pt x="25" y="128"/>
                  </a:cubicBezTo>
                  <a:cubicBezTo>
                    <a:pt x="25" y="64"/>
                    <a:pt x="25" y="33"/>
                    <a:pt x="25" y="1"/>
                  </a:cubicBezTo>
                  <a:close/>
                  <a:moveTo>
                    <a:pt x="1" y="456"/>
                  </a:moveTo>
                  <a:cubicBezTo>
                    <a:pt x="0" y="586"/>
                    <a:pt x="8" y="721"/>
                    <a:pt x="25" y="856"/>
                  </a:cubicBezTo>
                  <a:cubicBezTo>
                    <a:pt x="10" y="723"/>
                    <a:pt x="2" y="589"/>
                    <a:pt x="1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1233325" y="2331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1233325" y="2374125"/>
              <a:ext cx="25" cy="1600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64"/>
                  </a:moveTo>
                  <a:cubicBezTo>
                    <a:pt x="0" y="32"/>
                    <a:pt x="0" y="1"/>
                    <a:pt x="0" y="1"/>
                  </a:cubicBezTo>
                  <a:cubicBezTo>
                    <a:pt x="0" y="1"/>
                    <a:pt x="0" y="32"/>
                    <a:pt x="0" y="64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1230950" y="2363825"/>
              <a:ext cx="25" cy="825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3"/>
                  </a:moveTo>
                  <a:cubicBezTo>
                    <a:pt x="0" y="33"/>
                    <a:pt x="0" y="1"/>
                    <a:pt x="0" y="1"/>
                  </a:cubicBezTo>
                  <a:cubicBezTo>
                    <a:pt x="0" y="1"/>
                    <a:pt x="0" y="33"/>
                    <a:pt x="0" y="33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230950" y="23416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2" y="0"/>
                  </a:moveTo>
                  <a:cubicBezTo>
                    <a:pt x="32" y="0"/>
                    <a:pt x="0" y="0"/>
                    <a:pt x="0" y="32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1241225" y="2394725"/>
              <a:ext cx="1625" cy="2400"/>
            </a:xfrm>
            <a:custGeom>
              <a:avLst/>
              <a:gdLst/>
              <a:ahLst/>
              <a:cxnLst/>
              <a:rect l="l" t="t" r="r" b="b"/>
              <a:pathLst>
                <a:path w="65" h="96" extrusionOk="0">
                  <a:moveTo>
                    <a:pt x="64" y="95"/>
                  </a:moveTo>
                  <a:cubicBezTo>
                    <a:pt x="32" y="63"/>
                    <a:pt x="1" y="32"/>
                    <a:pt x="1" y="0"/>
                  </a:cubicBezTo>
                  <a:cubicBezTo>
                    <a:pt x="1" y="32"/>
                    <a:pt x="32" y="63"/>
                    <a:pt x="64" y="95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1246775" y="2403425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64" y="12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1233325" y="2331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233325" y="2331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328325" y="2464375"/>
              <a:ext cx="219325" cy="119975"/>
            </a:xfrm>
            <a:custGeom>
              <a:avLst/>
              <a:gdLst/>
              <a:ahLst/>
              <a:cxnLst/>
              <a:rect l="l" t="t" r="r" b="b"/>
              <a:pathLst>
                <a:path w="8773" h="4799" extrusionOk="0">
                  <a:moveTo>
                    <a:pt x="887" y="1"/>
                  </a:moveTo>
                  <a:lnTo>
                    <a:pt x="0" y="888"/>
                  </a:lnTo>
                  <a:lnTo>
                    <a:pt x="2914" y="3801"/>
                  </a:lnTo>
                  <a:cubicBezTo>
                    <a:pt x="3579" y="4466"/>
                    <a:pt x="4458" y="4799"/>
                    <a:pt x="5337" y="4799"/>
                  </a:cubicBezTo>
                  <a:cubicBezTo>
                    <a:pt x="6215" y="4799"/>
                    <a:pt x="7094" y="4466"/>
                    <a:pt x="7759" y="3801"/>
                  </a:cubicBezTo>
                  <a:cubicBezTo>
                    <a:pt x="7854" y="3706"/>
                    <a:pt x="7949" y="3611"/>
                    <a:pt x="8044" y="3484"/>
                  </a:cubicBezTo>
                  <a:lnTo>
                    <a:pt x="8108" y="3389"/>
                  </a:lnTo>
                  <a:cubicBezTo>
                    <a:pt x="8171" y="3294"/>
                    <a:pt x="8234" y="3231"/>
                    <a:pt x="8266" y="3136"/>
                  </a:cubicBezTo>
                  <a:cubicBezTo>
                    <a:pt x="8298" y="3104"/>
                    <a:pt x="8329" y="3073"/>
                    <a:pt x="8329" y="3041"/>
                  </a:cubicBezTo>
                  <a:cubicBezTo>
                    <a:pt x="8456" y="2788"/>
                    <a:pt x="8583" y="2534"/>
                    <a:pt x="8646" y="2281"/>
                  </a:cubicBezTo>
                  <a:cubicBezTo>
                    <a:pt x="8646" y="2249"/>
                    <a:pt x="8646" y="2218"/>
                    <a:pt x="8678" y="2186"/>
                  </a:cubicBezTo>
                  <a:cubicBezTo>
                    <a:pt x="8678" y="2059"/>
                    <a:pt x="8709" y="1964"/>
                    <a:pt x="8741" y="1838"/>
                  </a:cubicBezTo>
                  <a:cubicBezTo>
                    <a:pt x="8741" y="1806"/>
                    <a:pt x="8741" y="1806"/>
                    <a:pt x="8741" y="1774"/>
                  </a:cubicBezTo>
                  <a:cubicBezTo>
                    <a:pt x="8773" y="1489"/>
                    <a:pt x="8773" y="1204"/>
                    <a:pt x="8741" y="919"/>
                  </a:cubicBezTo>
                  <a:cubicBezTo>
                    <a:pt x="8741" y="919"/>
                    <a:pt x="8709" y="919"/>
                    <a:pt x="8709" y="888"/>
                  </a:cubicBezTo>
                  <a:cubicBezTo>
                    <a:pt x="8709" y="761"/>
                    <a:pt x="8678" y="603"/>
                    <a:pt x="8646" y="476"/>
                  </a:cubicBezTo>
                  <a:cubicBezTo>
                    <a:pt x="8488" y="1046"/>
                    <a:pt x="8203" y="1553"/>
                    <a:pt x="7759" y="1996"/>
                  </a:cubicBezTo>
                  <a:cubicBezTo>
                    <a:pt x="7094" y="2661"/>
                    <a:pt x="6215" y="2994"/>
                    <a:pt x="5337" y="2994"/>
                  </a:cubicBezTo>
                  <a:cubicBezTo>
                    <a:pt x="4458" y="2994"/>
                    <a:pt x="3579" y="2661"/>
                    <a:pt x="2914" y="19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E2A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231725" y="234167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32"/>
                  </a:cubicBezTo>
                  <a:lnTo>
                    <a:pt x="1" y="32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231725" y="234167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32"/>
                  </a:cubicBezTo>
                  <a:lnTo>
                    <a:pt x="1" y="32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64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230150" y="2331375"/>
              <a:ext cx="120375" cy="155200"/>
            </a:xfrm>
            <a:custGeom>
              <a:avLst/>
              <a:gdLst/>
              <a:ahLst/>
              <a:cxnLst/>
              <a:rect l="l" t="t" r="r" b="b"/>
              <a:pathLst>
                <a:path w="4815" h="6208" extrusionOk="0">
                  <a:moveTo>
                    <a:pt x="127" y="1"/>
                  </a:moveTo>
                  <a:cubicBezTo>
                    <a:pt x="95" y="127"/>
                    <a:pt x="64" y="254"/>
                    <a:pt x="64" y="412"/>
                  </a:cubicBezTo>
                  <a:cubicBezTo>
                    <a:pt x="64" y="412"/>
                    <a:pt x="64" y="412"/>
                    <a:pt x="64" y="444"/>
                  </a:cubicBezTo>
                  <a:cubicBezTo>
                    <a:pt x="0" y="729"/>
                    <a:pt x="0" y="1014"/>
                    <a:pt x="32" y="1299"/>
                  </a:cubicBezTo>
                  <a:cubicBezTo>
                    <a:pt x="32" y="1299"/>
                    <a:pt x="32" y="1331"/>
                    <a:pt x="64" y="1331"/>
                  </a:cubicBezTo>
                  <a:cubicBezTo>
                    <a:pt x="64" y="1457"/>
                    <a:pt x="95" y="1584"/>
                    <a:pt x="127" y="1711"/>
                  </a:cubicBezTo>
                  <a:cubicBezTo>
                    <a:pt x="127" y="1711"/>
                    <a:pt x="127" y="1742"/>
                    <a:pt x="127" y="1774"/>
                  </a:cubicBezTo>
                  <a:cubicBezTo>
                    <a:pt x="222" y="2027"/>
                    <a:pt x="317" y="2281"/>
                    <a:pt x="444" y="2534"/>
                  </a:cubicBezTo>
                  <a:cubicBezTo>
                    <a:pt x="475" y="2566"/>
                    <a:pt x="475" y="2597"/>
                    <a:pt x="507" y="2629"/>
                  </a:cubicBezTo>
                  <a:cubicBezTo>
                    <a:pt x="570" y="2724"/>
                    <a:pt x="602" y="2819"/>
                    <a:pt x="665" y="2882"/>
                  </a:cubicBezTo>
                  <a:lnTo>
                    <a:pt x="760" y="2977"/>
                  </a:lnTo>
                  <a:cubicBezTo>
                    <a:pt x="824" y="3104"/>
                    <a:pt x="919" y="3199"/>
                    <a:pt x="1014" y="3326"/>
                  </a:cubicBezTo>
                  <a:lnTo>
                    <a:pt x="3927" y="6208"/>
                  </a:lnTo>
                  <a:lnTo>
                    <a:pt x="4814" y="5321"/>
                  </a:lnTo>
                  <a:lnTo>
                    <a:pt x="1014" y="1521"/>
                  </a:lnTo>
                  <a:cubicBezTo>
                    <a:pt x="570" y="1077"/>
                    <a:pt x="285" y="539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230150" y="2331375"/>
              <a:ext cx="120375" cy="155200"/>
            </a:xfrm>
            <a:custGeom>
              <a:avLst/>
              <a:gdLst/>
              <a:ahLst/>
              <a:cxnLst/>
              <a:rect l="l" t="t" r="r" b="b"/>
              <a:pathLst>
                <a:path w="4815" h="6208" extrusionOk="0">
                  <a:moveTo>
                    <a:pt x="127" y="1"/>
                  </a:moveTo>
                  <a:cubicBezTo>
                    <a:pt x="95" y="127"/>
                    <a:pt x="64" y="254"/>
                    <a:pt x="64" y="412"/>
                  </a:cubicBezTo>
                  <a:cubicBezTo>
                    <a:pt x="64" y="412"/>
                    <a:pt x="64" y="412"/>
                    <a:pt x="64" y="444"/>
                  </a:cubicBezTo>
                  <a:cubicBezTo>
                    <a:pt x="0" y="729"/>
                    <a:pt x="0" y="1014"/>
                    <a:pt x="32" y="1299"/>
                  </a:cubicBezTo>
                  <a:cubicBezTo>
                    <a:pt x="32" y="1299"/>
                    <a:pt x="32" y="1331"/>
                    <a:pt x="64" y="1331"/>
                  </a:cubicBezTo>
                  <a:cubicBezTo>
                    <a:pt x="64" y="1457"/>
                    <a:pt x="95" y="1584"/>
                    <a:pt x="127" y="1711"/>
                  </a:cubicBezTo>
                  <a:cubicBezTo>
                    <a:pt x="127" y="1711"/>
                    <a:pt x="127" y="1742"/>
                    <a:pt x="127" y="1774"/>
                  </a:cubicBezTo>
                  <a:cubicBezTo>
                    <a:pt x="222" y="2027"/>
                    <a:pt x="317" y="2281"/>
                    <a:pt x="444" y="2534"/>
                  </a:cubicBezTo>
                  <a:cubicBezTo>
                    <a:pt x="475" y="2566"/>
                    <a:pt x="475" y="2597"/>
                    <a:pt x="507" y="2629"/>
                  </a:cubicBezTo>
                  <a:cubicBezTo>
                    <a:pt x="570" y="2724"/>
                    <a:pt x="602" y="2819"/>
                    <a:pt x="665" y="2882"/>
                  </a:cubicBezTo>
                  <a:lnTo>
                    <a:pt x="760" y="2977"/>
                  </a:lnTo>
                  <a:cubicBezTo>
                    <a:pt x="824" y="3104"/>
                    <a:pt x="919" y="3199"/>
                    <a:pt x="1014" y="3326"/>
                  </a:cubicBezTo>
                  <a:lnTo>
                    <a:pt x="3927" y="6208"/>
                  </a:lnTo>
                  <a:lnTo>
                    <a:pt x="4814" y="5321"/>
                  </a:lnTo>
                  <a:lnTo>
                    <a:pt x="1014" y="1521"/>
                  </a:lnTo>
                  <a:cubicBezTo>
                    <a:pt x="570" y="1077"/>
                    <a:pt x="285" y="539"/>
                    <a:pt x="127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294275" y="2279125"/>
              <a:ext cx="116400" cy="67325"/>
            </a:xfrm>
            <a:custGeom>
              <a:avLst/>
              <a:gdLst/>
              <a:ahLst/>
              <a:cxnLst/>
              <a:rect l="l" t="t" r="r" b="b"/>
              <a:pathLst>
                <a:path w="4656" h="2693" extrusionOk="0">
                  <a:moveTo>
                    <a:pt x="3801" y="1711"/>
                  </a:moveTo>
                  <a:cubicBezTo>
                    <a:pt x="3801" y="1711"/>
                    <a:pt x="1964" y="0"/>
                    <a:pt x="412" y="317"/>
                  </a:cubicBezTo>
                  <a:cubicBezTo>
                    <a:pt x="1" y="634"/>
                    <a:pt x="507" y="1425"/>
                    <a:pt x="1584" y="1901"/>
                  </a:cubicBezTo>
                  <a:cubicBezTo>
                    <a:pt x="2629" y="2376"/>
                    <a:pt x="4656" y="2692"/>
                    <a:pt x="3801" y="171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3"/>
          <p:cNvSpPr txBox="1"/>
          <p:nvPr/>
        </p:nvSpPr>
        <p:spPr>
          <a:xfrm>
            <a:off x="4915472" y="781762"/>
            <a:ext cx="3847200" cy="28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Diabetes, Hypertension, and Stroke Analysis</a:t>
            </a:r>
            <a:endParaRPr sz="4200" b="1" dirty="0">
              <a:solidFill>
                <a:srgbClr val="00002A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50" y="1086474"/>
            <a:ext cx="2801464" cy="25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2"/>
          <p:cNvSpPr txBox="1"/>
          <p:nvPr/>
        </p:nvSpPr>
        <p:spPr>
          <a:xfrm>
            <a:off x="247275" y="230800"/>
            <a:ext cx="430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Target Variable: </a:t>
            </a:r>
            <a:r>
              <a:rPr lang="en" sz="1600" b="1" u="sng"/>
              <a:t>Diabetes</a:t>
            </a:r>
            <a:endParaRPr sz="16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Used the following independent variables: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380" name="Google Shape;3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50" y="3846124"/>
            <a:ext cx="4907201" cy="9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575" y="1135975"/>
            <a:ext cx="1471425" cy="7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2"/>
          <p:cNvSpPr txBox="1"/>
          <p:nvPr/>
        </p:nvSpPr>
        <p:spPr>
          <a:xfrm>
            <a:off x="5953363" y="2390400"/>
            <a:ext cx="246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Accuracy</a:t>
            </a:r>
            <a:r>
              <a:rPr lang="en"/>
              <a:t>: 74.24%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Baseline Accuracy</a:t>
            </a:r>
            <a:r>
              <a:rPr lang="en"/>
              <a:t>: 50%</a:t>
            </a:r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019275" y="1838625"/>
            <a:ext cx="292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Confusion matrix (Test Data)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00" y="1472138"/>
            <a:ext cx="1388850" cy="20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3"/>
          <p:cNvSpPr txBox="1"/>
          <p:nvPr/>
        </p:nvSpPr>
        <p:spPr>
          <a:xfrm>
            <a:off x="362675" y="280250"/>
            <a:ext cx="3791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Variables Ignored: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?</a:t>
            </a:r>
            <a:endParaRPr/>
          </a:p>
        </p:txBody>
      </p:sp>
      <p:sp>
        <p:nvSpPr>
          <p:cNvPr id="390" name="Google Shape;390;p23"/>
          <p:cNvSpPr txBox="1"/>
          <p:nvPr/>
        </p:nvSpPr>
        <p:spPr>
          <a:xfrm>
            <a:off x="556100" y="3635050"/>
            <a:ext cx="151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Including this gave a coefficient value of -0.816. Heavily skewed data.</a:t>
            </a:r>
            <a:endParaRPr sz="1000"/>
          </a:p>
        </p:txBody>
      </p:sp>
      <p:pic>
        <p:nvPicPr>
          <p:cNvPr id="391" name="Google Shape;3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550" y="1351450"/>
            <a:ext cx="3181950" cy="22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 txBox="1"/>
          <p:nvPr/>
        </p:nvSpPr>
        <p:spPr>
          <a:xfrm>
            <a:off x="2518075" y="3684900"/>
            <a:ext cx="315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Variables have negligible coefficient and data is mainly skewed to 0-5, 30</a:t>
            </a:r>
            <a:endParaRPr sz="1000"/>
          </a:p>
        </p:txBody>
      </p:sp>
      <p:pic>
        <p:nvPicPr>
          <p:cNvPr id="393" name="Google Shape;3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975" y="1351463"/>
            <a:ext cx="1581480" cy="22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3"/>
          <p:cNvSpPr txBox="1"/>
          <p:nvPr/>
        </p:nvSpPr>
        <p:spPr>
          <a:xfrm>
            <a:off x="5674975" y="3635050"/>
            <a:ext cx="192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is heavily skewed</a:t>
            </a:r>
            <a:endParaRPr sz="1000"/>
          </a:p>
        </p:txBody>
      </p:sp>
      <p:pic>
        <p:nvPicPr>
          <p:cNvPr id="395" name="Google Shape;3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5650" y="1390038"/>
            <a:ext cx="1516800" cy="218206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3"/>
          <p:cNvSpPr txBox="1"/>
          <p:nvPr/>
        </p:nvSpPr>
        <p:spPr>
          <a:xfrm>
            <a:off x="7545650" y="3635050"/>
            <a:ext cx="192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is heavily skewed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/>
          <p:nvPr/>
        </p:nvSpPr>
        <p:spPr>
          <a:xfrm>
            <a:off x="247275" y="230800"/>
            <a:ext cx="430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Target Variable: </a:t>
            </a:r>
            <a:r>
              <a:rPr lang="en" sz="1600" b="1" u="sng"/>
              <a:t>Hypertension</a:t>
            </a:r>
            <a:endParaRPr sz="16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Used the following independent variables: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2" name="Google Shape;402;p24"/>
          <p:cNvSpPr txBox="1"/>
          <p:nvPr/>
        </p:nvSpPr>
        <p:spPr>
          <a:xfrm>
            <a:off x="5953376" y="2390400"/>
            <a:ext cx="261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Accuracy</a:t>
            </a:r>
            <a:r>
              <a:rPr lang="en"/>
              <a:t>: 74.32%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Baseline Accuracy</a:t>
            </a:r>
            <a:r>
              <a:rPr lang="en"/>
              <a:t>: 56.34%</a:t>
            </a:r>
            <a:endParaRPr/>
          </a:p>
        </p:txBody>
      </p:sp>
      <p:sp>
        <p:nvSpPr>
          <p:cNvPr id="403" name="Google Shape;403;p24"/>
          <p:cNvSpPr txBox="1"/>
          <p:nvPr/>
        </p:nvSpPr>
        <p:spPr>
          <a:xfrm>
            <a:off x="6019275" y="1838625"/>
            <a:ext cx="292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Confusion matrix (Test Data)</a:t>
            </a:r>
            <a:endParaRPr sz="1000"/>
          </a:p>
        </p:txBody>
      </p:sp>
      <p:pic>
        <p:nvPicPr>
          <p:cNvPr id="404" name="Google Shape;4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5" y="1340325"/>
            <a:ext cx="3433200" cy="33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675" y="1114725"/>
            <a:ext cx="16383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/>
          <p:nvPr/>
        </p:nvSpPr>
        <p:spPr>
          <a:xfrm>
            <a:off x="247275" y="230800"/>
            <a:ext cx="430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Target Variable: </a:t>
            </a:r>
            <a:r>
              <a:rPr lang="en" sz="1600" b="1" u="sng"/>
              <a:t>Stroke</a:t>
            </a:r>
            <a:endParaRPr sz="16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Used the following independent variables: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11" name="Google Shape;411;p25"/>
          <p:cNvSpPr txBox="1"/>
          <p:nvPr/>
        </p:nvSpPr>
        <p:spPr>
          <a:xfrm>
            <a:off x="5953376" y="2390400"/>
            <a:ext cx="261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Accuracy</a:t>
            </a:r>
            <a:r>
              <a:rPr lang="en"/>
              <a:t>: 93.78%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Baseline Accuracy</a:t>
            </a:r>
            <a:r>
              <a:rPr lang="en"/>
              <a:t>: 93%</a:t>
            </a:r>
            <a:endParaRPr/>
          </a:p>
        </p:txBody>
      </p:sp>
      <p:sp>
        <p:nvSpPr>
          <p:cNvPr id="412" name="Google Shape;412;p25"/>
          <p:cNvSpPr txBox="1"/>
          <p:nvPr/>
        </p:nvSpPr>
        <p:spPr>
          <a:xfrm>
            <a:off x="6068750" y="1838625"/>
            <a:ext cx="292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Confusion matrix (Test Data)</a:t>
            </a:r>
            <a:endParaRPr sz="1000"/>
          </a:p>
        </p:txBody>
      </p:sp>
      <p:pic>
        <p:nvPicPr>
          <p:cNvPr id="413" name="Google Shape;4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1373275"/>
            <a:ext cx="352425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000" y="1173275"/>
            <a:ext cx="1553500" cy="7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"/>
          <p:cNvSpPr txBox="1"/>
          <p:nvPr/>
        </p:nvSpPr>
        <p:spPr>
          <a:xfrm>
            <a:off x="750025" y="968100"/>
            <a:ext cx="4088400" cy="3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Classification Trees</a:t>
            </a:r>
            <a:endParaRPr sz="4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0" name="Google Shape;420;p26"/>
          <p:cNvSpPr/>
          <p:nvPr/>
        </p:nvSpPr>
        <p:spPr>
          <a:xfrm>
            <a:off x="4838425" y="-152150"/>
            <a:ext cx="4626883" cy="5516183"/>
          </a:xfrm>
          <a:custGeom>
            <a:avLst/>
            <a:gdLst/>
            <a:ahLst/>
            <a:cxnLst/>
            <a:rect l="l" t="t" r="r" b="b"/>
            <a:pathLst>
              <a:path w="78635" h="115941" extrusionOk="0">
                <a:moveTo>
                  <a:pt x="3325" y="1"/>
                </a:moveTo>
                <a:cubicBezTo>
                  <a:pt x="1489" y="1"/>
                  <a:pt x="0" y="1489"/>
                  <a:pt x="0" y="3326"/>
                </a:cubicBezTo>
                <a:lnTo>
                  <a:pt x="0" y="112647"/>
                </a:lnTo>
                <a:cubicBezTo>
                  <a:pt x="0" y="114452"/>
                  <a:pt x="1489" y="115940"/>
                  <a:pt x="3325" y="115940"/>
                </a:cubicBezTo>
                <a:lnTo>
                  <a:pt x="75278" y="115940"/>
                </a:lnTo>
                <a:cubicBezTo>
                  <a:pt x="77146" y="115940"/>
                  <a:pt x="78635" y="114452"/>
                  <a:pt x="78635" y="112647"/>
                </a:cubicBezTo>
                <a:lnTo>
                  <a:pt x="78635" y="3326"/>
                </a:lnTo>
                <a:cubicBezTo>
                  <a:pt x="78635" y="1489"/>
                  <a:pt x="77146" y="1"/>
                  <a:pt x="75278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915275" y="3378554"/>
            <a:ext cx="3872057" cy="52760"/>
          </a:xfrm>
          <a:custGeom>
            <a:avLst/>
            <a:gdLst/>
            <a:ahLst/>
            <a:cxnLst/>
            <a:rect l="l" t="t" r="r" b="b"/>
            <a:pathLst>
              <a:path w="182193" h="36199" extrusionOk="0">
                <a:moveTo>
                  <a:pt x="0" y="1"/>
                </a:moveTo>
                <a:lnTo>
                  <a:pt x="0" y="36198"/>
                </a:lnTo>
                <a:lnTo>
                  <a:pt x="182192" y="36198"/>
                </a:lnTo>
                <a:lnTo>
                  <a:pt x="182192" y="1"/>
                </a:ln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325" y="1476625"/>
            <a:ext cx="2005251" cy="200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00" y="406275"/>
            <a:ext cx="5838825" cy="4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7"/>
          <p:cNvSpPr txBox="1"/>
          <p:nvPr/>
        </p:nvSpPr>
        <p:spPr>
          <a:xfrm>
            <a:off x="188050" y="206875"/>
            <a:ext cx="220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/>
              <a:t>Diabetes</a:t>
            </a:r>
            <a:endParaRPr sz="2000" b="1" u="sng"/>
          </a:p>
        </p:txBody>
      </p:sp>
      <p:sp>
        <p:nvSpPr>
          <p:cNvPr id="429" name="Google Shape;429;p27"/>
          <p:cNvSpPr txBox="1"/>
          <p:nvPr/>
        </p:nvSpPr>
        <p:spPr>
          <a:xfrm>
            <a:off x="353875" y="3175150"/>
            <a:ext cx="303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Accuracy: 70.73%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Baseline Accuracy: 50%</a:t>
            </a:r>
            <a:endParaRPr sz="1600"/>
          </a:p>
        </p:txBody>
      </p:sp>
      <p:pic>
        <p:nvPicPr>
          <p:cNvPr id="430" name="Google Shape;4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375" y="1123175"/>
            <a:ext cx="1839201" cy="15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25" y="371463"/>
            <a:ext cx="558165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8"/>
          <p:cNvSpPr txBox="1"/>
          <p:nvPr/>
        </p:nvSpPr>
        <p:spPr>
          <a:xfrm>
            <a:off x="141050" y="169250"/>
            <a:ext cx="236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/>
              <a:t>Hypertension</a:t>
            </a:r>
            <a:endParaRPr sz="2000" b="1" u="sng"/>
          </a:p>
        </p:txBody>
      </p:sp>
      <p:sp>
        <p:nvSpPr>
          <p:cNvPr id="437" name="Google Shape;437;p28"/>
          <p:cNvSpPr txBox="1"/>
          <p:nvPr/>
        </p:nvSpPr>
        <p:spPr>
          <a:xfrm>
            <a:off x="225675" y="3958700"/>
            <a:ext cx="286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 txBox="1"/>
          <p:nvPr/>
        </p:nvSpPr>
        <p:spPr>
          <a:xfrm>
            <a:off x="356616" y="3067475"/>
            <a:ext cx="331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Accuracy: 71.97%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Baseline Accuracy: 56.34%</a:t>
            </a:r>
            <a:endParaRPr sz="1600"/>
          </a:p>
        </p:txBody>
      </p:sp>
      <p:pic>
        <p:nvPicPr>
          <p:cNvPr id="439" name="Google Shape;4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50" y="1081425"/>
            <a:ext cx="1839201" cy="15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"/>
          <p:cNvSpPr txBox="1"/>
          <p:nvPr/>
        </p:nvSpPr>
        <p:spPr>
          <a:xfrm>
            <a:off x="698925" y="147725"/>
            <a:ext cx="4088400" cy="3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Kmeans Clustering &amp; Other Exploration</a:t>
            </a:r>
            <a:endParaRPr sz="4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4838425" y="-152150"/>
            <a:ext cx="4626883" cy="5516183"/>
          </a:xfrm>
          <a:custGeom>
            <a:avLst/>
            <a:gdLst/>
            <a:ahLst/>
            <a:cxnLst/>
            <a:rect l="l" t="t" r="r" b="b"/>
            <a:pathLst>
              <a:path w="78635" h="115941" extrusionOk="0">
                <a:moveTo>
                  <a:pt x="3325" y="1"/>
                </a:moveTo>
                <a:cubicBezTo>
                  <a:pt x="1489" y="1"/>
                  <a:pt x="0" y="1489"/>
                  <a:pt x="0" y="3326"/>
                </a:cubicBezTo>
                <a:lnTo>
                  <a:pt x="0" y="112647"/>
                </a:lnTo>
                <a:cubicBezTo>
                  <a:pt x="0" y="114452"/>
                  <a:pt x="1489" y="115940"/>
                  <a:pt x="3325" y="115940"/>
                </a:cubicBezTo>
                <a:lnTo>
                  <a:pt x="75278" y="115940"/>
                </a:lnTo>
                <a:cubicBezTo>
                  <a:pt x="77146" y="115940"/>
                  <a:pt x="78635" y="114452"/>
                  <a:pt x="78635" y="112647"/>
                </a:cubicBezTo>
                <a:lnTo>
                  <a:pt x="78635" y="3326"/>
                </a:lnTo>
                <a:cubicBezTo>
                  <a:pt x="78635" y="1489"/>
                  <a:pt x="77146" y="1"/>
                  <a:pt x="75278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915275" y="3378554"/>
            <a:ext cx="3872057" cy="52760"/>
          </a:xfrm>
          <a:custGeom>
            <a:avLst/>
            <a:gdLst/>
            <a:ahLst/>
            <a:cxnLst/>
            <a:rect l="l" t="t" r="r" b="b"/>
            <a:pathLst>
              <a:path w="182193" h="36199" extrusionOk="0">
                <a:moveTo>
                  <a:pt x="0" y="1"/>
                </a:moveTo>
                <a:lnTo>
                  <a:pt x="0" y="36198"/>
                </a:lnTo>
                <a:lnTo>
                  <a:pt x="182192" y="36198"/>
                </a:lnTo>
                <a:lnTo>
                  <a:pt x="182192" y="1"/>
                </a:ln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625" y="1537275"/>
            <a:ext cx="1981400" cy="19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403" y="1682825"/>
            <a:ext cx="3055997" cy="22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112" y="1682825"/>
            <a:ext cx="2867913" cy="2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25" y="1677600"/>
            <a:ext cx="2585875" cy="22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0"/>
          <p:cNvSpPr txBox="1">
            <a:spLocks noGrp="1"/>
          </p:cNvSpPr>
          <p:nvPr>
            <p:ph type="title" idx="4294967295"/>
          </p:nvPr>
        </p:nvSpPr>
        <p:spPr>
          <a:xfrm>
            <a:off x="3229950" y="445025"/>
            <a:ext cx="560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         Understand Correlation</a:t>
            </a:r>
            <a:endParaRPr sz="25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56" name="Google Shape;4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250" y="536075"/>
            <a:ext cx="890175" cy="8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2050" y="536075"/>
            <a:ext cx="890175" cy="89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30"/>
          <p:cNvCxnSpPr/>
          <p:nvPr/>
        </p:nvCxnSpPr>
        <p:spPr>
          <a:xfrm rot="10800000" flipH="1">
            <a:off x="1621775" y="2158025"/>
            <a:ext cx="4683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59" name="Google Shape;459;p30"/>
          <p:cNvCxnSpPr/>
          <p:nvPr/>
        </p:nvCxnSpPr>
        <p:spPr>
          <a:xfrm rot="10800000" flipH="1">
            <a:off x="4254850" y="2124100"/>
            <a:ext cx="468300" cy="66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60" name="Google Shape;460;p30"/>
          <p:cNvCxnSpPr/>
          <p:nvPr/>
        </p:nvCxnSpPr>
        <p:spPr>
          <a:xfrm rot="10800000" flipH="1">
            <a:off x="7099813" y="2124100"/>
            <a:ext cx="468300" cy="66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61" name="Google Shape;461;p30"/>
          <p:cNvCxnSpPr/>
          <p:nvPr/>
        </p:nvCxnSpPr>
        <p:spPr>
          <a:xfrm rot="10800000" flipH="1">
            <a:off x="1621775" y="2351150"/>
            <a:ext cx="4683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62" name="Google Shape;462;p30"/>
          <p:cNvCxnSpPr/>
          <p:nvPr/>
        </p:nvCxnSpPr>
        <p:spPr>
          <a:xfrm rot="10800000" flipH="1">
            <a:off x="4254850" y="2352700"/>
            <a:ext cx="468300" cy="66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63" name="Google Shape;463;p30"/>
          <p:cNvCxnSpPr/>
          <p:nvPr/>
        </p:nvCxnSpPr>
        <p:spPr>
          <a:xfrm rot="10800000" flipH="1">
            <a:off x="7136238" y="2317225"/>
            <a:ext cx="468300" cy="66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64" name="Google Shape;464;p30"/>
          <p:cNvCxnSpPr/>
          <p:nvPr/>
        </p:nvCxnSpPr>
        <p:spPr>
          <a:xfrm rot="10800000" flipH="1">
            <a:off x="1621775" y="3113150"/>
            <a:ext cx="4683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65" name="Google Shape;465;p30"/>
          <p:cNvCxnSpPr/>
          <p:nvPr/>
        </p:nvCxnSpPr>
        <p:spPr>
          <a:xfrm rot="10800000" flipH="1">
            <a:off x="4254850" y="3060400"/>
            <a:ext cx="468300" cy="66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66" name="Google Shape;466;p30"/>
          <p:cNvCxnSpPr/>
          <p:nvPr/>
        </p:nvCxnSpPr>
        <p:spPr>
          <a:xfrm rot="10800000" flipH="1">
            <a:off x="7099813" y="3060400"/>
            <a:ext cx="468300" cy="66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467" name="Google Shape;467;p30"/>
          <p:cNvSpPr/>
          <p:nvPr/>
        </p:nvSpPr>
        <p:spPr>
          <a:xfrm>
            <a:off x="375245" y="3429475"/>
            <a:ext cx="7382730" cy="546672"/>
          </a:xfrm>
          <a:custGeom>
            <a:avLst/>
            <a:gdLst/>
            <a:ahLst/>
            <a:cxnLst/>
            <a:rect l="l" t="t" r="r" b="b"/>
            <a:pathLst>
              <a:path w="147832" h="15931" extrusionOk="0">
                <a:moveTo>
                  <a:pt x="0" y="1"/>
                </a:moveTo>
                <a:lnTo>
                  <a:pt x="0" y="15930"/>
                </a:lnTo>
                <a:lnTo>
                  <a:pt x="147831" y="15930"/>
                </a:lnTo>
                <a:lnTo>
                  <a:pt x="147831" y="1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53" y="1282475"/>
            <a:ext cx="5489173" cy="3681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31"/>
          <p:cNvGrpSpPr/>
          <p:nvPr/>
        </p:nvGrpSpPr>
        <p:grpSpPr>
          <a:xfrm>
            <a:off x="5405863" y="2508400"/>
            <a:ext cx="860133" cy="860133"/>
            <a:chOff x="4262863" y="2508400"/>
            <a:chExt cx="860133" cy="860133"/>
          </a:xfrm>
        </p:grpSpPr>
        <p:sp>
          <p:nvSpPr>
            <p:cNvPr id="474" name="Google Shape;474;p31"/>
            <p:cNvSpPr/>
            <p:nvPr/>
          </p:nvSpPr>
          <p:spPr>
            <a:xfrm>
              <a:off x="4306869" y="2563422"/>
              <a:ext cx="749495" cy="749463"/>
            </a:xfrm>
            <a:custGeom>
              <a:avLst/>
              <a:gdLst/>
              <a:ahLst/>
              <a:cxnLst/>
              <a:rect l="l" t="t" r="r" b="b"/>
              <a:pathLst>
                <a:path w="23595" h="23594" extrusionOk="0">
                  <a:moveTo>
                    <a:pt x="11781" y="1"/>
                  </a:moveTo>
                  <a:cubicBezTo>
                    <a:pt x="5289" y="1"/>
                    <a:pt x="1" y="5258"/>
                    <a:pt x="1" y="11781"/>
                  </a:cubicBezTo>
                  <a:cubicBezTo>
                    <a:pt x="1" y="18305"/>
                    <a:pt x="5289" y="23594"/>
                    <a:pt x="11781" y="23594"/>
                  </a:cubicBezTo>
                  <a:cubicBezTo>
                    <a:pt x="18305" y="23594"/>
                    <a:pt x="23594" y="18305"/>
                    <a:pt x="23594" y="11781"/>
                  </a:cubicBezTo>
                  <a:cubicBezTo>
                    <a:pt x="23594" y="5258"/>
                    <a:pt x="18305" y="1"/>
                    <a:pt x="11781" y="1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4262863" y="2508400"/>
              <a:ext cx="860133" cy="860133"/>
            </a:xfrm>
            <a:custGeom>
              <a:avLst/>
              <a:gdLst/>
              <a:ahLst/>
              <a:cxnLst/>
              <a:rect l="l" t="t" r="r" b="b"/>
              <a:pathLst>
                <a:path w="27078" h="27078" extrusionOk="0">
                  <a:moveTo>
                    <a:pt x="13492" y="1"/>
                  </a:moveTo>
                  <a:cubicBezTo>
                    <a:pt x="12700" y="1"/>
                    <a:pt x="11908" y="64"/>
                    <a:pt x="11148" y="223"/>
                  </a:cubicBezTo>
                  <a:cubicBezTo>
                    <a:pt x="10990" y="254"/>
                    <a:pt x="10895" y="413"/>
                    <a:pt x="10895" y="571"/>
                  </a:cubicBezTo>
                  <a:cubicBezTo>
                    <a:pt x="10927" y="698"/>
                    <a:pt x="11053" y="793"/>
                    <a:pt x="11212" y="793"/>
                  </a:cubicBezTo>
                  <a:lnTo>
                    <a:pt x="11243" y="793"/>
                  </a:lnTo>
                  <a:cubicBezTo>
                    <a:pt x="12003" y="666"/>
                    <a:pt x="12732" y="603"/>
                    <a:pt x="13492" y="603"/>
                  </a:cubicBezTo>
                  <a:cubicBezTo>
                    <a:pt x="13650" y="603"/>
                    <a:pt x="13808" y="476"/>
                    <a:pt x="13808" y="286"/>
                  </a:cubicBezTo>
                  <a:cubicBezTo>
                    <a:pt x="13808" y="128"/>
                    <a:pt x="13650" y="1"/>
                    <a:pt x="13492" y="1"/>
                  </a:cubicBezTo>
                  <a:close/>
                  <a:moveTo>
                    <a:pt x="15786" y="186"/>
                  </a:moveTo>
                  <a:cubicBezTo>
                    <a:pt x="15646" y="186"/>
                    <a:pt x="15519" y="302"/>
                    <a:pt x="15519" y="444"/>
                  </a:cubicBezTo>
                  <a:cubicBezTo>
                    <a:pt x="15487" y="603"/>
                    <a:pt x="15582" y="761"/>
                    <a:pt x="15740" y="793"/>
                  </a:cubicBezTo>
                  <a:cubicBezTo>
                    <a:pt x="16469" y="919"/>
                    <a:pt x="17229" y="1109"/>
                    <a:pt x="17925" y="1363"/>
                  </a:cubicBezTo>
                  <a:lnTo>
                    <a:pt x="18020" y="1363"/>
                  </a:lnTo>
                  <a:cubicBezTo>
                    <a:pt x="18147" y="1363"/>
                    <a:pt x="18274" y="1299"/>
                    <a:pt x="18305" y="1173"/>
                  </a:cubicBezTo>
                  <a:cubicBezTo>
                    <a:pt x="18369" y="1014"/>
                    <a:pt x="18274" y="856"/>
                    <a:pt x="18115" y="793"/>
                  </a:cubicBezTo>
                  <a:cubicBezTo>
                    <a:pt x="17387" y="539"/>
                    <a:pt x="16627" y="318"/>
                    <a:pt x="15835" y="191"/>
                  </a:cubicBezTo>
                  <a:cubicBezTo>
                    <a:pt x="15819" y="188"/>
                    <a:pt x="15802" y="186"/>
                    <a:pt x="15786" y="186"/>
                  </a:cubicBezTo>
                  <a:close/>
                  <a:moveTo>
                    <a:pt x="8969" y="804"/>
                  </a:moveTo>
                  <a:cubicBezTo>
                    <a:pt x="8936" y="804"/>
                    <a:pt x="8902" y="811"/>
                    <a:pt x="8868" y="824"/>
                  </a:cubicBezTo>
                  <a:cubicBezTo>
                    <a:pt x="8140" y="1109"/>
                    <a:pt x="7411" y="1426"/>
                    <a:pt x="6746" y="1838"/>
                  </a:cubicBezTo>
                  <a:cubicBezTo>
                    <a:pt x="6588" y="1933"/>
                    <a:pt x="6556" y="2091"/>
                    <a:pt x="6620" y="2249"/>
                  </a:cubicBezTo>
                  <a:cubicBezTo>
                    <a:pt x="6683" y="2344"/>
                    <a:pt x="6778" y="2376"/>
                    <a:pt x="6905" y="2376"/>
                  </a:cubicBezTo>
                  <a:cubicBezTo>
                    <a:pt x="6936" y="2376"/>
                    <a:pt x="7000" y="2376"/>
                    <a:pt x="7031" y="2344"/>
                  </a:cubicBezTo>
                  <a:cubicBezTo>
                    <a:pt x="7696" y="1964"/>
                    <a:pt x="8361" y="1648"/>
                    <a:pt x="9058" y="1394"/>
                  </a:cubicBezTo>
                  <a:cubicBezTo>
                    <a:pt x="9216" y="1331"/>
                    <a:pt x="9311" y="1173"/>
                    <a:pt x="9248" y="1014"/>
                  </a:cubicBezTo>
                  <a:cubicBezTo>
                    <a:pt x="9198" y="890"/>
                    <a:pt x="9090" y="804"/>
                    <a:pt x="8969" y="804"/>
                  </a:cubicBezTo>
                  <a:close/>
                  <a:moveTo>
                    <a:pt x="20113" y="1760"/>
                  </a:moveTo>
                  <a:cubicBezTo>
                    <a:pt x="20012" y="1760"/>
                    <a:pt x="19921" y="1817"/>
                    <a:pt x="19857" y="1901"/>
                  </a:cubicBezTo>
                  <a:cubicBezTo>
                    <a:pt x="19794" y="2059"/>
                    <a:pt x="19826" y="2218"/>
                    <a:pt x="19984" y="2313"/>
                  </a:cubicBezTo>
                  <a:cubicBezTo>
                    <a:pt x="20617" y="2693"/>
                    <a:pt x="21251" y="3104"/>
                    <a:pt x="21821" y="3579"/>
                  </a:cubicBezTo>
                  <a:cubicBezTo>
                    <a:pt x="21884" y="3643"/>
                    <a:pt x="21947" y="3674"/>
                    <a:pt x="22011" y="3674"/>
                  </a:cubicBezTo>
                  <a:cubicBezTo>
                    <a:pt x="22106" y="3674"/>
                    <a:pt x="22169" y="3611"/>
                    <a:pt x="22232" y="3548"/>
                  </a:cubicBezTo>
                  <a:cubicBezTo>
                    <a:pt x="22327" y="3421"/>
                    <a:pt x="22327" y="3231"/>
                    <a:pt x="22201" y="3136"/>
                  </a:cubicBezTo>
                  <a:cubicBezTo>
                    <a:pt x="21599" y="2629"/>
                    <a:pt x="20934" y="2186"/>
                    <a:pt x="20269" y="1806"/>
                  </a:cubicBezTo>
                  <a:cubicBezTo>
                    <a:pt x="20216" y="1774"/>
                    <a:pt x="20163" y="1760"/>
                    <a:pt x="20113" y="1760"/>
                  </a:cubicBezTo>
                  <a:close/>
                  <a:moveTo>
                    <a:pt x="5004" y="3119"/>
                  </a:moveTo>
                  <a:cubicBezTo>
                    <a:pt x="4938" y="3119"/>
                    <a:pt x="4870" y="3144"/>
                    <a:pt x="4814" y="3199"/>
                  </a:cubicBezTo>
                  <a:cubicBezTo>
                    <a:pt x="4213" y="3706"/>
                    <a:pt x="3643" y="4244"/>
                    <a:pt x="3168" y="4878"/>
                  </a:cubicBezTo>
                  <a:cubicBezTo>
                    <a:pt x="3041" y="4973"/>
                    <a:pt x="3073" y="5163"/>
                    <a:pt x="3199" y="5290"/>
                  </a:cubicBezTo>
                  <a:cubicBezTo>
                    <a:pt x="3263" y="5321"/>
                    <a:pt x="3326" y="5353"/>
                    <a:pt x="3389" y="5353"/>
                  </a:cubicBezTo>
                  <a:cubicBezTo>
                    <a:pt x="3453" y="5353"/>
                    <a:pt x="3548" y="5321"/>
                    <a:pt x="3611" y="5258"/>
                  </a:cubicBezTo>
                  <a:cubicBezTo>
                    <a:pt x="4086" y="4656"/>
                    <a:pt x="4624" y="4149"/>
                    <a:pt x="5194" y="3643"/>
                  </a:cubicBezTo>
                  <a:cubicBezTo>
                    <a:pt x="5321" y="3548"/>
                    <a:pt x="5353" y="3358"/>
                    <a:pt x="5226" y="3231"/>
                  </a:cubicBezTo>
                  <a:cubicBezTo>
                    <a:pt x="5173" y="3160"/>
                    <a:pt x="5089" y="3119"/>
                    <a:pt x="5004" y="3119"/>
                  </a:cubicBezTo>
                  <a:close/>
                  <a:moveTo>
                    <a:pt x="23645" y="4683"/>
                  </a:moveTo>
                  <a:cubicBezTo>
                    <a:pt x="23576" y="4683"/>
                    <a:pt x="23512" y="4707"/>
                    <a:pt x="23468" y="4751"/>
                  </a:cubicBezTo>
                  <a:cubicBezTo>
                    <a:pt x="23341" y="4878"/>
                    <a:pt x="23309" y="5036"/>
                    <a:pt x="23404" y="5163"/>
                  </a:cubicBezTo>
                  <a:cubicBezTo>
                    <a:pt x="23911" y="5765"/>
                    <a:pt x="24323" y="6366"/>
                    <a:pt x="24734" y="7031"/>
                  </a:cubicBezTo>
                  <a:cubicBezTo>
                    <a:pt x="24766" y="7126"/>
                    <a:pt x="24861" y="7158"/>
                    <a:pt x="24988" y="7158"/>
                  </a:cubicBezTo>
                  <a:cubicBezTo>
                    <a:pt x="25019" y="7158"/>
                    <a:pt x="25083" y="7158"/>
                    <a:pt x="25114" y="7126"/>
                  </a:cubicBezTo>
                  <a:cubicBezTo>
                    <a:pt x="25273" y="7031"/>
                    <a:pt x="25304" y="6873"/>
                    <a:pt x="25241" y="6715"/>
                  </a:cubicBezTo>
                  <a:cubicBezTo>
                    <a:pt x="24829" y="6050"/>
                    <a:pt x="24386" y="5385"/>
                    <a:pt x="23879" y="4783"/>
                  </a:cubicBezTo>
                  <a:cubicBezTo>
                    <a:pt x="23811" y="4715"/>
                    <a:pt x="23725" y="4683"/>
                    <a:pt x="23645" y="4683"/>
                  </a:cubicBezTo>
                  <a:close/>
                  <a:moveTo>
                    <a:pt x="2069" y="6652"/>
                  </a:moveTo>
                  <a:cubicBezTo>
                    <a:pt x="1965" y="6652"/>
                    <a:pt x="1871" y="6701"/>
                    <a:pt x="1806" y="6810"/>
                  </a:cubicBezTo>
                  <a:cubicBezTo>
                    <a:pt x="1426" y="7475"/>
                    <a:pt x="1078" y="8203"/>
                    <a:pt x="824" y="8931"/>
                  </a:cubicBezTo>
                  <a:cubicBezTo>
                    <a:pt x="761" y="9090"/>
                    <a:pt x="824" y="9248"/>
                    <a:pt x="982" y="9312"/>
                  </a:cubicBezTo>
                  <a:cubicBezTo>
                    <a:pt x="1014" y="9343"/>
                    <a:pt x="1046" y="9343"/>
                    <a:pt x="1078" y="9343"/>
                  </a:cubicBezTo>
                  <a:cubicBezTo>
                    <a:pt x="1204" y="9343"/>
                    <a:pt x="1331" y="9248"/>
                    <a:pt x="1363" y="9122"/>
                  </a:cubicBezTo>
                  <a:cubicBezTo>
                    <a:pt x="1616" y="8425"/>
                    <a:pt x="1933" y="7760"/>
                    <a:pt x="2313" y="7095"/>
                  </a:cubicBezTo>
                  <a:cubicBezTo>
                    <a:pt x="2408" y="6936"/>
                    <a:pt x="2344" y="6778"/>
                    <a:pt x="2218" y="6683"/>
                  </a:cubicBezTo>
                  <a:cubicBezTo>
                    <a:pt x="2167" y="6663"/>
                    <a:pt x="2117" y="6652"/>
                    <a:pt x="2069" y="6652"/>
                  </a:cubicBezTo>
                  <a:close/>
                  <a:moveTo>
                    <a:pt x="25949" y="8658"/>
                  </a:moveTo>
                  <a:cubicBezTo>
                    <a:pt x="25914" y="8658"/>
                    <a:pt x="25877" y="8664"/>
                    <a:pt x="25843" y="8678"/>
                  </a:cubicBezTo>
                  <a:cubicBezTo>
                    <a:pt x="25716" y="8741"/>
                    <a:pt x="25621" y="8900"/>
                    <a:pt x="25684" y="9058"/>
                  </a:cubicBezTo>
                  <a:cubicBezTo>
                    <a:pt x="25938" y="9755"/>
                    <a:pt x="26128" y="10483"/>
                    <a:pt x="26254" y="11243"/>
                  </a:cubicBezTo>
                  <a:cubicBezTo>
                    <a:pt x="26286" y="11370"/>
                    <a:pt x="26413" y="11465"/>
                    <a:pt x="26571" y="11465"/>
                  </a:cubicBezTo>
                  <a:lnTo>
                    <a:pt x="26603" y="11465"/>
                  </a:lnTo>
                  <a:cubicBezTo>
                    <a:pt x="26761" y="11433"/>
                    <a:pt x="26888" y="11275"/>
                    <a:pt x="26856" y="11117"/>
                  </a:cubicBezTo>
                  <a:cubicBezTo>
                    <a:pt x="26698" y="10357"/>
                    <a:pt x="26508" y="9597"/>
                    <a:pt x="26223" y="8836"/>
                  </a:cubicBezTo>
                  <a:cubicBezTo>
                    <a:pt x="26198" y="8738"/>
                    <a:pt x="26077" y="8658"/>
                    <a:pt x="25949" y="8658"/>
                  </a:cubicBezTo>
                  <a:close/>
                  <a:moveTo>
                    <a:pt x="478" y="10984"/>
                  </a:moveTo>
                  <a:cubicBezTo>
                    <a:pt x="342" y="10984"/>
                    <a:pt x="218" y="11074"/>
                    <a:pt x="191" y="11212"/>
                  </a:cubicBezTo>
                  <a:cubicBezTo>
                    <a:pt x="64" y="11972"/>
                    <a:pt x="1" y="12763"/>
                    <a:pt x="1" y="13555"/>
                  </a:cubicBezTo>
                  <a:cubicBezTo>
                    <a:pt x="1" y="13713"/>
                    <a:pt x="159" y="13840"/>
                    <a:pt x="317" y="13840"/>
                  </a:cubicBezTo>
                  <a:cubicBezTo>
                    <a:pt x="476" y="13840"/>
                    <a:pt x="602" y="13682"/>
                    <a:pt x="602" y="13523"/>
                  </a:cubicBezTo>
                  <a:cubicBezTo>
                    <a:pt x="602" y="12795"/>
                    <a:pt x="666" y="12035"/>
                    <a:pt x="792" y="11307"/>
                  </a:cubicBezTo>
                  <a:cubicBezTo>
                    <a:pt x="824" y="11148"/>
                    <a:pt x="697" y="10990"/>
                    <a:pt x="539" y="10990"/>
                  </a:cubicBezTo>
                  <a:cubicBezTo>
                    <a:pt x="519" y="10986"/>
                    <a:pt x="498" y="10984"/>
                    <a:pt x="478" y="10984"/>
                  </a:cubicBezTo>
                  <a:close/>
                  <a:moveTo>
                    <a:pt x="26761" y="13175"/>
                  </a:moveTo>
                  <a:cubicBezTo>
                    <a:pt x="26603" y="13175"/>
                    <a:pt x="26476" y="13302"/>
                    <a:pt x="26476" y="13460"/>
                  </a:cubicBezTo>
                  <a:lnTo>
                    <a:pt x="26476" y="13523"/>
                  </a:lnTo>
                  <a:cubicBezTo>
                    <a:pt x="26476" y="14284"/>
                    <a:pt x="26413" y="15044"/>
                    <a:pt x="26286" y="15772"/>
                  </a:cubicBezTo>
                  <a:cubicBezTo>
                    <a:pt x="26254" y="15930"/>
                    <a:pt x="26349" y="16089"/>
                    <a:pt x="26539" y="16120"/>
                  </a:cubicBezTo>
                  <a:lnTo>
                    <a:pt x="26571" y="16120"/>
                  </a:lnTo>
                  <a:cubicBezTo>
                    <a:pt x="26698" y="16120"/>
                    <a:pt x="26856" y="16025"/>
                    <a:pt x="26856" y="15867"/>
                  </a:cubicBezTo>
                  <a:cubicBezTo>
                    <a:pt x="27014" y="15107"/>
                    <a:pt x="27078" y="14315"/>
                    <a:pt x="27078" y="13523"/>
                  </a:cubicBezTo>
                  <a:lnTo>
                    <a:pt x="27078" y="13460"/>
                  </a:lnTo>
                  <a:cubicBezTo>
                    <a:pt x="27078" y="13302"/>
                    <a:pt x="26919" y="13175"/>
                    <a:pt x="26761" y="13175"/>
                  </a:cubicBezTo>
                  <a:close/>
                  <a:moveTo>
                    <a:pt x="515" y="15576"/>
                  </a:moveTo>
                  <a:cubicBezTo>
                    <a:pt x="492" y="15576"/>
                    <a:pt x="469" y="15578"/>
                    <a:pt x="444" y="15582"/>
                  </a:cubicBezTo>
                  <a:cubicBezTo>
                    <a:pt x="286" y="15582"/>
                    <a:pt x="191" y="15740"/>
                    <a:pt x="222" y="15899"/>
                  </a:cubicBezTo>
                  <a:cubicBezTo>
                    <a:pt x="349" y="16690"/>
                    <a:pt x="571" y="17450"/>
                    <a:pt x="824" y="18179"/>
                  </a:cubicBezTo>
                  <a:cubicBezTo>
                    <a:pt x="887" y="18305"/>
                    <a:pt x="982" y="18369"/>
                    <a:pt x="1109" y="18369"/>
                  </a:cubicBezTo>
                  <a:lnTo>
                    <a:pt x="1204" y="18369"/>
                  </a:lnTo>
                  <a:cubicBezTo>
                    <a:pt x="1363" y="18305"/>
                    <a:pt x="1458" y="18147"/>
                    <a:pt x="1394" y="17989"/>
                  </a:cubicBezTo>
                  <a:cubicBezTo>
                    <a:pt x="1141" y="17292"/>
                    <a:pt x="951" y="16564"/>
                    <a:pt x="792" y="15804"/>
                  </a:cubicBezTo>
                  <a:cubicBezTo>
                    <a:pt x="765" y="15666"/>
                    <a:pt x="665" y="15576"/>
                    <a:pt x="515" y="15576"/>
                  </a:cubicBezTo>
                  <a:close/>
                  <a:moveTo>
                    <a:pt x="26015" y="17759"/>
                  </a:moveTo>
                  <a:cubicBezTo>
                    <a:pt x="25879" y="17759"/>
                    <a:pt x="25742" y="17825"/>
                    <a:pt x="25716" y="17957"/>
                  </a:cubicBezTo>
                  <a:cubicBezTo>
                    <a:pt x="25431" y="18654"/>
                    <a:pt x="25114" y="19351"/>
                    <a:pt x="24734" y="20016"/>
                  </a:cubicBezTo>
                  <a:cubicBezTo>
                    <a:pt x="24671" y="20142"/>
                    <a:pt x="24703" y="20332"/>
                    <a:pt x="24861" y="20396"/>
                  </a:cubicBezTo>
                  <a:cubicBezTo>
                    <a:pt x="24893" y="20427"/>
                    <a:pt x="24956" y="20459"/>
                    <a:pt x="25019" y="20459"/>
                  </a:cubicBezTo>
                  <a:cubicBezTo>
                    <a:pt x="25114" y="20459"/>
                    <a:pt x="25209" y="20396"/>
                    <a:pt x="25273" y="20301"/>
                  </a:cubicBezTo>
                  <a:cubicBezTo>
                    <a:pt x="25653" y="19604"/>
                    <a:pt x="26001" y="18907"/>
                    <a:pt x="26254" y="18147"/>
                  </a:cubicBezTo>
                  <a:cubicBezTo>
                    <a:pt x="26318" y="18020"/>
                    <a:pt x="26223" y="17830"/>
                    <a:pt x="26096" y="17767"/>
                  </a:cubicBezTo>
                  <a:cubicBezTo>
                    <a:pt x="26070" y="17762"/>
                    <a:pt x="26042" y="17759"/>
                    <a:pt x="26015" y="17759"/>
                  </a:cubicBezTo>
                  <a:close/>
                  <a:moveTo>
                    <a:pt x="2089" y="19875"/>
                  </a:moveTo>
                  <a:cubicBezTo>
                    <a:pt x="2038" y="19875"/>
                    <a:pt x="1985" y="19889"/>
                    <a:pt x="1933" y="19921"/>
                  </a:cubicBezTo>
                  <a:cubicBezTo>
                    <a:pt x="1806" y="19984"/>
                    <a:pt x="1743" y="20174"/>
                    <a:pt x="1838" y="20332"/>
                  </a:cubicBezTo>
                  <a:cubicBezTo>
                    <a:pt x="2218" y="20997"/>
                    <a:pt x="2693" y="21631"/>
                    <a:pt x="3199" y="22232"/>
                  </a:cubicBezTo>
                  <a:cubicBezTo>
                    <a:pt x="3263" y="22327"/>
                    <a:pt x="3326" y="22359"/>
                    <a:pt x="3421" y="22359"/>
                  </a:cubicBezTo>
                  <a:cubicBezTo>
                    <a:pt x="3484" y="22359"/>
                    <a:pt x="3548" y="22327"/>
                    <a:pt x="3611" y="22296"/>
                  </a:cubicBezTo>
                  <a:cubicBezTo>
                    <a:pt x="3738" y="22169"/>
                    <a:pt x="3738" y="21979"/>
                    <a:pt x="3643" y="21852"/>
                  </a:cubicBezTo>
                  <a:cubicBezTo>
                    <a:pt x="3168" y="21282"/>
                    <a:pt x="2724" y="20681"/>
                    <a:pt x="2344" y="20016"/>
                  </a:cubicBezTo>
                  <a:cubicBezTo>
                    <a:pt x="2281" y="19931"/>
                    <a:pt x="2189" y="19875"/>
                    <a:pt x="2089" y="19875"/>
                  </a:cubicBezTo>
                  <a:close/>
                  <a:moveTo>
                    <a:pt x="23709" y="21734"/>
                  </a:moveTo>
                  <a:cubicBezTo>
                    <a:pt x="23617" y="21734"/>
                    <a:pt x="23525" y="21776"/>
                    <a:pt x="23468" y="21852"/>
                  </a:cubicBezTo>
                  <a:cubicBezTo>
                    <a:pt x="22961" y="22422"/>
                    <a:pt x="22422" y="22961"/>
                    <a:pt x="21852" y="23436"/>
                  </a:cubicBezTo>
                  <a:cubicBezTo>
                    <a:pt x="21726" y="23531"/>
                    <a:pt x="21726" y="23721"/>
                    <a:pt x="21821" y="23848"/>
                  </a:cubicBezTo>
                  <a:cubicBezTo>
                    <a:pt x="21884" y="23943"/>
                    <a:pt x="21979" y="23974"/>
                    <a:pt x="22042" y="23974"/>
                  </a:cubicBezTo>
                  <a:cubicBezTo>
                    <a:pt x="22106" y="23974"/>
                    <a:pt x="22201" y="23943"/>
                    <a:pt x="22232" y="23879"/>
                  </a:cubicBezTo>
                  <a:cubicBezTo>
                    <a:pt x="22834" y="23373"/>
                    <a:pt x="23404" y="22834"/>
                    <a:pt x="23911" y="22232"/>
                  </a:cubicBezTo>
                  <a:cubicBezTo>
                    <a:pt x="24006" y="22106"/>
                    <a:pt x="24006" y="21916"/>
                    <a:pt x="23879" y="21789"/>
                  </a:cubicBezTo>
                  <a:cubicBezTo>
                    <a:pt x="23829" y="21752"/>
                    <a:pt x="23769" y="21734"/>
                    <a:pt x="23709" y="21734"/>
                  </a:cubicBezTo>
                  <a:close/>
                  <a:moveTo>
                    <a:pt x="5052" y="23387"/>
                  </a:moveTo>
                  <a:cubicBezTo>
                    <a:pt x="4967" y="23387"/>
                    <a:pt x="4886" y="23428"/>
                    <a:pt x="4814" y="23499"/>
                  </a:cubicBezTo>
                  <a:cubicBezTo>
                    <a:pt x="4719" y="23626"/>
                    <a:pt x="4719" y="23816"/>
                    <a:pt x="4846" y="23911"/>
                  </a:cubicBezTo>
                  <a:cubicBezTo>
                    <a:pt x="5448" y="24418"/>
                    <a:pt x="6113" y="24861"/>
                    <a:pt x="6778" y="25273"/>
                  </a:cubicBezTo>
                  <a:cubicBezTo>
                    <a:pt x="6841" y="25304"/>
                    <a:pt x="6873" y="25304"/>
                    <a:pt x="6936" y="25304"/>
                  </a:cubicBezTo>
                  <a:cubicBezTo>
                    <a:pt x="7031" y="25304"/>
                    <a:pt x="7158" y="25241"/>
                    <a:pt x="7190" y="25146"/>
                  </a:cubicBezTo>
                  <a:cubicBezTo>
                    <a:pt x="7285" y="25019"/>
                    <a:pt x="7221" y="24829"/>
                    <a:pt x="7095" y="24734"/>
                  </a:cubicBezTo>
                  <a:cubicBezTo>
                    <a:pt x="6430" y="24386"/>
                    <a:pt x="5828" y="23943"/>
                    <a:pt x="5258" y="23468"/>
                  </a:cubicBezTo>
                  <a:cubicBezTo>
                    <a:pt x="5188" y="23412"/>
                    <a:pt x="5119" y="23387"/>
                    <a:pt x="5052" y="23387"/>
                  </a:cubicBezTo>
                  <a:close/>
                  <a:moveTo>
                    <a:pt x="20172" y="24689"/>
                  </a:moveTo>
                  <a:cubicBezTo>
                    <a:pt x="20121" y="24689"/>
                    <a:pt x="20068" y="24703"/>
                    <a:pt x="20016" y="24734"/>
                  </a:cubicBezTo>
                  <a:cubicBezTo>
                    <a:pt x="19382" y="25114"/>
                    <a:pt x="18686" y="25431"/>
                    <a:pt x="17989" y="25684"/>
                  </a:cubicBezTo>
                  <a:cubicBezTo>
                    <a:pt x="17830" y="25748"/>
                    <a:pt x="17735" y="25906"/>
                    <a:pt x="17799" y="26064"/>
                  </a:cubicBezTo>
                  <a:cubicBezTo>
                    <a:pt x="17830" y="26191"/>
                    <a:pt x="17957" y="26254"/>
                    <a:pt x="18084" y="26254"/>
                  </a:cubicBezTo>
                  <a:lnTo>
                    <a:pt x="18179" y="26254"/>
                  </a:lnTo>
                  <a:cubicBezTo>
                    <a:pt x="18907" y="25969"/>
                    <a:pt x="19636" y="25653"/>
                    <a:pt x="20301" y="25241"/>
                  </a:cubicBezTo>
                  <a:cubicBezTo>
                    <a:pt x="20459" y="25178"/>
                    <a:pt x="20491" y="24988"/>
                    <a:pt x="20427" y="24829"/>
                  </a:cubicBezTo>
                  <a:cubicBezTo>
                    <a:pt x="20364" y="24745"/>
                    <a:pt x="20272" y="24689"/>
                    <a:pt x="20172" y="24689"/>
                  </a:cubicBezTo>
                  <a:close/>
                  <a:moveTo>
                    <a:pt x="9043" y="25676"/>
                  </a:moveTo>
                  <a:cubicBezTo>
                    <a:pt x="8913" y="25676"/>
                    <a:pt x="8794" y="25742"/>
                    <a:pt x="8741" y="25874"/>
                  </a:cubicBezTo>
                  <a:cubicBezTo>
                    <a:pt x="8710" y="26033"/>
                    <a:pt x="8773" y="26191"/>
                    <a:pt x="8931" y="26254"/>
                  </a:cubicBezTo>
                  <a:cubicBezTo>
                    <a:pt x="9660" y="26539"/>
                    <a:pt x="10420" y="26729"/>
                    <a:pt x="11212" y="26856"/>
                  </a:cubicBezTo>
                  <a:lnTo>
                    <a:pt x="11275" y="26856"/>
                  </a:lnTo>
                  <a:cubicBezTo>
                    <a:pt x="11402" y="26856"/>
                    <a:pt x="11528" y="26761"/>
                    <a:pt x="11560" y="26634"/>
                  </a:cubicBezTo>
                  <a:cubicBezTo>
                    <a:pt x="11592" y="26444"/>
                    <a:pt x="11465" y="26318"/>
                    <a:pt x="11307" y="26286"/>
                  </a:cubicBezTo>
                  <a:cubicBezTo>
                    <a:pt x="10578" y="26159"/>
                    <a:pt x="9850" y="25969"/>
                    <a:pt x="9121" y="25684"/>
                  </a:cubicBezTo>
                  <a:cubicBezTo>
                    <a:pt x="9095" y="25679"/>
                    <a:pt x="9069" y="25676"/>
                    <a:pt x="9043" y="25676"/>
                  </a:cubicBezTo>
                  <a:close/>
                  <a:moveTo>
                    <a:pt x="15865" y="26280"/>
                  </a:moveTo>
                  <a:cubicBezTo>
                    <a:pt x="15845" y="26280"/>
                    <a:pt x="15824" y="26282"/>
                    <a:pt x="15804" y="26286"/>
                  </a:cubicBezTo>
                  <a:cubicBezTo>
                    <a:pt x="15075" y="26413"/>
                    <a:pt x="14315" y="26476"/>
                    <a:pt x="13555" y="26476"/>
                  </a:cubicBezTo>
                  <a:cubicBezTo>
                    <a:pt x="13397" y="26476"/>
                    <a:pt x="13270" y="26603"/>
                    <a:pt x="13270" y="26761"/>
                  </a:cubicBezTo>
                  <a:cubicBezTo>
                    <a:pt x="13270" y="26919"/>
                    <a:pt x="13397" y="27078"/>
                    <a:pt x="13555" y="27078"/>
                  </a:cubicBezTo>
                  <a:cubicBezTo>
                    <a:pt x="14347" y="27078"/>
                    <a:pt x="15139" y="26983"/>
                    <a:pt x="15899" y="26856"/>
                  </a:cubicBezTo>
                  <a:cubicBezTo>
                    <a:pt x="16057" y="26824"/>
                    <a:pt x="16184" y="26666"/>
                    <a:pt x="16152" y="26508"/>
                  </a:cubicBezTo>
                  <a:cubicBezTo>
                    <a:pt x="16124" y="26370"/>
                    <a:pt x="16001" y="26280"/>
                    <a:pt x="15865" y="2628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475" y="2687030"/>
            <a:ext cx="502900" cy="50288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1"/>
          <p:cNvSpPr/>
          <p:nvPr/>
        </p:nvSpPr>
        <p:spPr>
          <a:xfrm>
            <a:off x="7365207" y="2472184"/>
            <a:ext cx="859116" cy="859116"/>
          </a:xfrm>
          <a:custGeom>
            <a:avLst/>
            <a:gdLst/>
            <a:ahLst/>
            <a:cxnLst/>
            <a:rect l="l" t="t" r="r" b="b"/>
            <a:pathLst>
              <a:path w="27046" h="27046" extrusionOk="0">
                <a:moveTo>
                  <a:pt x="13460" y="1"/>
                </a:moveTo>
                <a:cubicBezTo>
                  <a:pt x="12700" y="1"/>
                  <a:pt x="11908" y="64"/>
                  <a:pt x="11116" y="191"/>
                </a:cubicBezTo>
                <a:cubicBezTo>
                  <a:pt x="10958" y="222"/>
                  <a:pt x="10863" y="381"/>
                  <a:pt x="10894" y="539"/>
                </a:cubicBezTo>
                <a:cubicBezTo>
                  <a:pt x="10926" y="697"/>
                  <a:pt x="11021" y="792"/>
                  <a:pt x="11179" y="792"/>
                </a:cubicBezTo>
                <a:lnTo>
                  <a:pt x="11243" y="792"/>
                </a:lnTo>
                <a:cubicBezTo>
                  <a:pt x="11971" y="666"/>
                  <a:pt x="12731" y="571"/>
                  <a:pt x="13460" y="571"/>
                </a:cubicBezTo>
                <a:cubicBezTo>
                  <a:pt x="13650" y="571"/>
                  <a:pt x="13776" y="444"/>
                  <a:pt x="13776" y="286"/>
                </a:cubicBezTo>
                <a:cubicBezTo>
                  <a:pt x="13776" y="127"/>
                  <a:pt x="13650" y="1"/>
                  <a:pt x="13460" y="1"/>
                </a:cubicBezTo>
                <a:close/>
                <a:moveTo>
                  <a:pt x="15766" y="185"/>
                </a:moveTo>
                <a:cubicBezTo>
                  <a:pt x="15614" y="185"/>
                  <a:pt x="15514" y="278"/>
                  <a:pt x="15486" y="444"/>
                </a:cubicBezTo>
                <a:cubicBezTo>
                  <a:pt x="15455" y="602"/>
                  <a:pt x="15550" y="761"/>
                  <a:pt x="15708" y="761"/>
                </a:cubicBezTo>
                <a:cubicBezTo>
                  <a:pt x="16468" y="887"/>
                  <a:pt x="17197" y="1109"/>
                  <a:pt x="17893" y="1362"/>
                </a:cubicBezTo>
                <a:lnTo>
                  <a:pt x="17988" y="1362"/>
                </a:lnTo>
                <a:cubicBezTo>
                  <a:pt x="18115" y="1362"/>
                  <a:pt x="18242" y="1299"/>
                  <a:pt x="18273" y="1172"/>
                </a:cubicBezTo>
                <a:cubicBezTo>
                  <a:pt x="18337" y="1014"/>
                  <a:pt x="18242" y="856"/>
                  <a:pt x="18115" y="792"/>
                </a:cubicBezTo>
                <a:cubicBezTo>
                  <a:pt x="17355" y="539"/>
                  <a:pt x="16595" y="317"/>
                  <a:pt x="15835" y="191"/>
                </a:cubicBezTo>
                <a:cubicBezTo>
                  <a:pt x="15811" y="187"/>
                  <a:pt x="15788" y="185"/>
                  <a:pt x="15766" y="185"/>
                </a:cubicBezTo>
                <a:close/>
                <a:moveTo>
                  <a:pt x="8962" y="800"/>
                </a:moveTo>
                <a:cubicBezTo>
                  <a:pt x="8920" y="800"/>
                  <a:pt x="8877" y="808"/>
                  <a:pt x="8836" y="824"/>
                </a:cubicBezTo>
                <a:cubicBezTo>
                  <a:pt x="8108" y="1077"/>
                  <a:pt x="7379" y="1426"/>
                  <a:pt x="6714" y="1806"/>
                </a:cubicBezTo>
                <a:cubicBezTo>
                  <a:pt x="6587" y="1901"/>
                  <a:pt x="6524" y="2091"/>
                  <a:pt x="6619" y="2218"/>
                </a:cubicBezTo>
                <a:cubicBezTo>
                  <a:pt x="6651" y="2313"/>
                  <a:pt x="6777" y="2376"/>
                  <a:pt x="6872" y="2376"/>
                </a:cubicBezTo>
                <a:cubicBezTo>
                  <a:pt x="6904" y="2376"/>
                  <a:pt x="6967" y="2376"/>
                  <a:pt x="6999" y="2313"/>
                </a:cubicBezTo>
                <a:cubicBezTo>
                  <a:pt x="7664" y="1964"/>
                  <a:pt x="8361" y="1616"/>
                  <a:pt x="9058" y="1362"/>
                </a:cubicBezTo>
                <a:cubicBezTo>
                  <a:pt x="9216" y="1299"/>
                  <a:pt x="9279" y="1141"/>
                  <a:pt x="9216" y="982"/>
                </a:cubicBezTo>
                <a:cubicBezTo>
                  <a:pt x="9192" y="865"/>
                  <a:pt x="9082" y="800"/>
                  <a:pt x="8962" y="800"/>
                </a:cubicBezTo>
                <a:close/>
                <a:moveTo>
                  <a:pt x="20102" y="1744"/>
                </a:moveTo>
                <a:cubicBezTo>
                  <a:pt x="19999" y="1744"/>
                  <a:pt x="19890" y="1793"/>
                  <a:pt x="19825" y="1901"/>
                </a:cubicBezTo>
                <a:cubicBezTo>
                  <a:pt x="19762" y="2027"/>
                  <a:pt x="19793" y="2218"/>
                  <a:pt x="19952" y="2281"/>
                </a:cubicBezTo>
                <a:cubicBezTo>
                  <a:pt x="20585" y="2661"/>
                  <a:pt x="21219" y="3104"/>
                  <a:pt x="21789" y="3579"/>
                </a:cubicBezTo>
                <a:cubicBezTo>
                  <a:pt x="21852" y="3611"/>
                  <a:pt x="21915" y="3643"/>
                  <a:pt x="21979" y="3643"/>
                </a:cubicBezTo>
                <a:cubicBezTo>
                  <a:pt x="22074" y="3643"/>
                  <a:pt x="22169" y="3611"/>
                  <a:pt x="22200" y="3548"/>
                </a:cubicBezTo>
                <a:cubicBezTo>
                  <a:pt x="22327" y="3421"/>
                  <a:pt x="22295" y="3231"/>
                  <a:pt x="22169" y="3136"/>
                </a:cubicBezTo>
                <a:cubicBezTo>
                  <a:pt x="21567" y="2629"/>
                  <a:pt x="20934" y="2186"/>
                  <a:pt x="20237" y="1774"/>
                </a:cubicBezTo>
                <a:cubicBezTo>
                  <a:pt x="20197" y="1754"/>
                  <a:pt x="20150" y="1744"/>
                  <a:pt x="20102" y="1744"/>
                </a:cubicBezTo>
                <a:close/>
                <a:moveTo>
                  <a:pt x="4954" y="3112"/>
                </a:moveTo>
                <a:cubicBezTo>
                  <a:pt x="4892" y="3112"/>
                  <a:pt x="4832" y="3130"/>
                  <a:pt x="4782" y="3168"/>
                </a:cubicBezTo>
                <a:cubicBezTo>
                  <a:pt x="4181" y="3674"/>
                  <a:pt x="3642" y="4244"/>
                  <a:pt x="3136" y="4846"/>
                </a:cubicBezTo>
                <a:cubicBezTo>
                  <a:pt x="3041" y="4973"/>
                  <a:pt x="3041" y="5163"/>
                  <a:pt x="3167" y="5258"/>
                </a:cubicBezTo>
                <a:cubicBezTo>
                  <a:pt x="3231" y="5321"/>
                  <a:pt x="3294" y="5353"/>
                  <a:pt x="3357" y="5353"/>
                </a:cubicBezTo>
                <a:cubicBezTo>
                  <a:pt x="3452" y="5353"/>
                  <a:pt x="3516" y="5289"/>
                  <a:pt x="3579" y="5226"/>
                </a:cubicBezTo>
                <a:cubicBezTo>
                  <a:pt x="4054" y="4656"/>
                  <a:pt x="4592" y="4118"/>
                  <a:pt x="5194" y="3643"/>
                </a:cubicBezTo>
                <a:cubicBezTo>
                  <a:pt x="5321" y="3516"/>
                  <a:pt x="5321" y="3358"/>
                  <a:pt x="5226" y="3231"/>
                </a:cubicBezTo>
                <a:cubicBezTo>
                  <a:pt x="5149" y="3154"/>
                  <a:pt x="5049" y="3112"/>
                  <a:pt x="4954" y="3112"/>
                </a:cubicBezTo>
                <a:close/>
                <a:moveTo>
                  <a:pt x="23625" y="4670"/>
                </a:moveTo>
                <a:cubicBezTo>
                  <a:pt x="23559" y="4670"/>
                  <a:pt x="23491" y="4695"/>
                  <a:pt x="23435" y="4751"/>
                </a:cubicBezTo>
                <a:cubicBezTo>
                  <a:pt x="23309" y="4846"/>
                  <a:pt x="23277" y="5036"/>
                  <a:pt x="23404" y="5163"/>
                </a:cubicBezTo>
                <a:cubicBezTo>
                  <a:pt x="23879" y="5733"/>
                  <a:pt x="24322" y="6366"/>
                  <a:pt x="24702" y="7000"/>
                </a:cubicBezTo>
                <a:cubicBezTo>
                  <a:pt x="24765" y="7095"/>
                  <a:pt x="24860" y="7158"/>
                  <a:pt x="24955" y="7158"/>
                </a:cubicBezTo>
                <a:cubicBezTo>
                  <a:pt x="24987" y="7158"/>
                  <a:pt x="25051" y="7126"/>
                  <a:pt x="25114" y="7126"/>
                </a:cubicBezTo>
                <a:cubicBezTo>
                  <a:pt x="25241" y="7031"/>
                  <a:pt x="25304" y="6841"/>
                  <a:pt x="25209" y="6714"/>
                </a:cubicBezTo>
                <a:cubicBezTo>
                  <a:pt x="24797" y="6018"/>
                  <a:pt x="24354" y="5384"/>
                  <a:pt x="23847" y="4783"/>
                </a:cubicBezTo>
                <a:cubicBezTo>
                  <a:pt x="23794" y="4712"/>
                  <a:pt x="23710" y="4670"/>
                  <a:pt x="23625" y="4670"/>
                </a:cubicBezTo>
                <a:close/>
                <a:moveTo>
                  <a:pt x="2044" y="6637"/>
                </a:moveTo>
                <a:cubicBezTo>
                  <a:pt x="1943" y="6637"/>
                  <a:pt x="1837" y="6693"/>
                  <a:pt x="1774" y="6778"/>
                </a:cubicBezTo>
                <a:cubicBezTo>
                  <a:pt x="1394" y="7475"/>
                  <a:pt x="1045" y="8203"/>
                  <a:pt x="792" y="8931"/>
                </a:cubicBezTo>
                <a:cubicBezTo>
                  <a:pt x="729" y="9090"/>
                  <a:pt x="824" y="9248"/>
                  <a:pt x="982" y="9311"/>
                </a:cubicBezTo>
                <a:lnTo>
                  <a:pt x="1077" y="9311"/>
                </a:lnTo>
                <a:cubicBezTo>
                  <a:pt x="1204" y="9311"/>
                  <a:pt x="1299" y="9248"/>
                  <a:pt x="1362" y="9121"/>
                </a:cubicBezTo>
                <a:cubicBezTo>
                  <a:pt x="1615" y="8425"/>
                  <a:pt x="1932" y="7728"/>
                  <a:pt x="2312" y="7095"/>
                </a:cubicBezTo>
                <a:cubicBezTo>
                  <a:pt x="2375" y="6936"/>
                  <a:pt x="2344" y="6746"/>
                  <a:pt x="2185" y="6683"/>
                </a:cubicBezTo>
                <a:cubicBezTo>
                  <a:pt x="2143" y="6651"/>
                  <a:pt x="2094" y="6637"/>
                  <a:pt x="2044" y="6637"/>
                </a:cubicBezTo>
                <a:close/>
                <a:moveTo>
                  <a:pt x="25963" y="8654"/>
                </a:moveTo>
                <a:cubicBezTo>
                  <a:pt x="25924" y="8654"/>
                  <a:pt x="25883" y="8662"/>
                  <a:pt x="25842" y="8678"/>
                </a:cubicBezTo>
                <a:cubicBezTo>
                  <a:pt x="25684" y="8710"/>
                  <a:pt x="25589" y="8900"/>
                  <a:pt x="25652" y="9058"/>
                </a:cubicBezTo>
                <a:cubicBezTo>
                  <a:pt x="25906" y="9755"/>
                  <a:pt x="26127" y="10483"/>
                  <a:pt x="26254" y="11211"/>
                </a:cubicBezTo>
                <a:cubicBezTo>
                  <a:pt x="26286" y="11370"/>
                  <a:pt x="26412" y="11465"/>
                  <a:pt x="26539" y="11465"/>
                </a:cubicBezTo>
                <a:lnTo>
                  <a:pt x="26571" y="11465"/>
                </a:lnTo>
                <a:cubicBezTo>
                  <a:pt x="26761" y="11433"/>
                  <a:pt x="26856" y="11275"/>
                  <a:pt x="26824" y="11116"/>
                </a:cubicBezTo>
                <a:cubicBezTo>
                  <a:pt x="26697" y="10356"/>
                  <a:pt x="26476" y="9565"/>
                  <a:pt x="26222" y="8836"/>
                </a:cubicBezTo>
                <a:cubicBezTo>
                  <a:pt x="26175" y="8719"/>
                  <a:pt x="26076" y="8654"/>
                  <a:pt x="25963" y="8654"/>
                </a:cubicBezTo>
                <a:close/>
                <a:moveTo>
                  <a:pt x="469" y="10952"/>
                </a:moveTo>
                <a:cubicBezTo>
                  <a:pt x="318" y="10952"/>
                  <a:pt x="218" y="11046"/>
                  <a:pt x="190" y="11211"/>
                </a:cubicBezTo>
                <a:cubicBezTo>
                  <a:pt x="64" y="11972"/>
                  <a:pt x="0" y="12732"/>
                  <a:pt x="0" y="13523"/>
                </a:cubicBezTo>
                <a:lnTo>
                  <a:pt x="0" y="13555"/>
                </a:lnTo>
                <a:cubicBezTo>
                  <a:pt x="0" y="13713"/>
                  <a:pt x="127" y="13840"/>
                  <a:pt x="285" y="13840"/>
                </a:cubicBezTo>
                <a:cubicBezTo>
                  <a:pt x="444" y="13840"/>
                  <a:pt x="570" y="13682"/>
                  <a:pt x="570" y="13523"/>
                </a:cubicBezTo>
                <a:cubicBezTo>
                  <a:pt x="570" y="12763"/>
                  <a:pt x="634" y="12035"/>
                  <a:pt x="760" y="11306"/>
                </a:cubicBezTo>
                <a:cubicBezTo>
                  <a:pt x="792" y="11148"/>
                  <a:pt x="697" y="10990"/>
                  <a:pt x="539" y="10958"/>
                </a:cubicBezTo>
                <a:cubicBezTo>
                  <a:pt x="515" y="10954"/>
                  <a:pt x="491" y="10952"/>
                  <a:pt x="469" y="10952"/>
                </a:cubicBezTo>
                <a:close/>
                <a:moveTo>
                  <a:pt x="26761" y="13175"/>
                </a:moveTo>
                <a:cubicBezTo>
                  <a:pt x="26571" y="13175"/>
                  <a:pt x="26444" y="13302"/>
                  <a:pt x="26444" y="13460"/>
                </a:cubicBezTo>
                <a:lnTo>
                  <a:pt x="26444" y="13523"/>
                </a:lnTo>
                <a:cubicBezTo>
                  <a:pt x="26444" y="14283"/>
                  <a:pt x="26381" y="15043"/>
                  <a:pt x="26254" y="15772"/>
                </a:cubicBezTo>
                <a:cubicBezTo>
                  <a:pt x="26222" y="15930"/>
                  <a:pt x="26349" y="16088"/>
                  <a:pt x="26507" y="16120"/>
                </a:cubicBezTo>
                <a:lnTo>
                  <a:pt x="26539" y="16120"/>
                </a:lnTo>
                <a:cubicBezTo>
                  <a:pt x="26697" y="16120"/>
                  <a:pt x="26824" y="15993"/>
                  <a:pt x="26856" y="15867"/>
                </a:cubicBezTo>
                <a:cubicBezTo>
                  <a:pt x="26982" y="15107"/>
                  <a:pt x="27046" y="14315"/>
                  <a:pt x="27046" y="13523"/>
                </a:cubicBezTo>
                <a:lnTo>
                  <a:pt x="27046" y="13460"/>
                </a:lnTo>
                <a:cubicBezTo>
                  <a:pt x="27046" y="13302"/>
                  <a:pt x="26919" y="13175"/>
                  <a:pt x="26761" y="13175"/>
                </a:cubicBezTo>
                <a:close/>
                <a:moveTo>
                  <a:pt x="493" y="15545"/>
                </a:moveTo>
                <a:cubicBezTo>
                  <a:pt x="477" y="15545"/>
                  <a:pt x="460" y="15547"/>
                  <a:pt x="444" y="15550"/>
                </a:cubicBezTo>
                <a:cubicBezTo>
                  <a:pt x="285" y="15582"/>
                  <a:pt x="159" y="15740"/>
                  <a:pt x="190" y="15898"/>
                </a:cubicBezTo>
                <a:cubicBezTo>
                  <a:pt x="349" y="16659"/>
                  <a:pt x="539" y="17450"/>
                  <a:pt x="824" y="18179"/>
                </a:cubicBezTo>
                <a:cubicBezTo>
                  <a:pt x="855" y="18305"/>
                  <a:pt x="950" y="18369"/>
                  <a:pt x="1077" y="18369"/>
                </a:cubicBezTo>
                <a:cubicBezTo>
                  <a:pt x="1109" y="18369"/>
                  <a:pt x="1172" y="18369"/>
                  <a:pt x="1204" y="18337"/>
                </a:cubicBezTo>
                <a:cubicBezTo>
                  <a:pt x="1330" y="18305"/>
                  <a:pt x="1425" y="18115"/>
                  <a:pt x="1362" y="17957"/>
                </a:cubicBezTo>
                <a:cubicBezTo>
                  <a:pt x="1109" y="17260"/>
                  <a:pt x="919" y="16532"/>
                  <a:pt x="792" y="15803"/>
                </a:cubicBezTo>
                <a:cubicBezTo>
                  <a:pt x="764" y="15662"/>
                  <a:pt x="634" y="15545"/>
                  <a:pt x="493" y="15545"/>
                </a:cubicBezTo>
                <a:close/>
                <a:moveTo>
                  <a:pt x="25961" y="17747"/>
                </a:moveTo>
                <a:cubicBezTo>
                  <a:pt x="25841" y="17747"/>
                  <a:pt x="25733" y="17826"/>
                  <a:pt x="25684" y="17925"/>
                </a:cubicBezTo>
                <a:cubicBezTo>
                  <a:pt x="25431" y="18654"/>
                  <a:pt x="25114" y="19350"/>
                  <a:pt x="24734" y="19984"/>
                </a:cubicBezTo>
                <a:cubicBezTo>
                  <a:pt x="24639" y="20110"/>
                  <a:pt x="24702" y="20300"/>
                  <a:pt x="24829" y="20395"/>
                </a:cubicBezTo>
                <a:cubicBezTo>
                  <a:pt x="24892" y="20427"/>
                  <a:pt x="24924" y="20427"/>
                  <a:pt x="24987" y="20427"/>
                </a:cubicBezTo>
                <a:cubicBezTo>
                  <a:pt x="25082" y="20427"/>
                  <a:pt x="25177" y="20364"/>
                  <a:pt x="25241" y="20269"/>
                </a:cubicBezTo>
                <a:cubicBezTo>
                  <a:pt x="25621" y="19604"/>
                  <a:pt x="25969" y="18875"/>
                  <a:pt x="26222" y="18147"/>
                </a:cubicBezTo>
                <a:cubicBezTo>
                  <a:pt x="26286" y="17989"/>
                  <a:pt x="26222" y="17830"/>
                  <a:pt x="26064" y="17767"/>
                </a:cubicBezTo>
                <a:cubicBezTo>
                  <a:pt x="26029" y="17753"/>
                  <a:pt x="25994" y="17747"/>
                  <a:pt x="25961" y="17747"/>
                </a:cubicBezTo>
                <a:close/>
                <a:moveTo>
                  <a:pt x="2065" y="19858"/>
                </a:moveTo>
                <a:cubicBezTo>
                  <a:pt x="2019" y="19858"/>
                  <a:pt x="1972" y="19869"/>
                  <a:pt x="1932" y="19889"/>
                </a:cubicBezTo>
                <a:cubicBezTo>
                  <a:pt x="1774" y="19984"/>
                  <a:pt x="1742" y="20174"/>
                  <a:pt x="1805" y="20300"/>
                </a:cubicBezTo>
                <a:cubicBezTo>
                  <a:pt x="2217" y="20965"/>
                  <a:pt x="2660" y="21631"/>
                  <a:pt x="3167" y="22232"/>
                </a:cubicBezTo>
                <a:cubicBezTo>
                  <a:pt x="3231" y="22296"/>
                  <a:pt x="3326" y="22327"/>
                  <a:pt x="3389" y="22327"/>
                </a:cubicBezTo>
                <a:cubicBezTo>
                  <a:pt x="3452" y="22327"/>
                  <a:pt x="3516" y="22327"/>
                  <a:pt x="3579" y="22264"/>
                </a:cubicBezTo>
                <a:cubicBezTo>
                  <a:pt x="3706" y="22169"/>
                  <a:pt x="3737" y="21979"/>
                  <a:pt x="3611" y="21852"/>
                </a:cubicBezTo>
                <a:cubicBezTo>
                  <a:pt x="3136" y="21282"/>
                  <a:pt x="2692" y="20649"/>
                  <a:pt x="2312" y="20015"/>
                </a:cubicBezTo>
                <a:cubicBezTo>
                  <a:pt x="2269" y="19907"/>
                  <a:pt x="2166" y="19858"/>
                  <a:pt x="2065" y="19858"/>
                </a:cubicBezTo>
                <a:close/>
                <a:moveTo>
                  <a:pt x="23646" y="21721"/>
                </a:moveTo>
                <a:cubicBezTo>
                  <a:pt x="23564" y="21721"/>
                  <a:pt x="23486" y="21753"/>
                  <a:pt x="23435" y="21821"/>
                </a:cubicBezTo>
                <a:cubicBezTo>
                  <a:pt x="22960" y="22391"/>
                  <a:pt x="22422" y="22929"/>
                  <a:pt x="21852" y="23436"/>
                </a:cubicBezTo>
                <a:cubicBezTo>
                  <a:pt x="21725" y="23531"/>
                  <a:pt x="21694" y="23721"/>
                  <a:pt x="21789" y="23847"/>
                </a:cubicBezTo>
                <a:cubicBezTo>
                  <a:pt x="21852" y="23911"/>
                  <a:pt x="21947" y="23942"/>
                  <a:pt x="22042" y="23942"/>
                </a:cubicBezTo>
                <a:cubicBezTo>
                  <a:pt x="22105" y="23942"/>
                  <a:pt x="22169" y="23911"/>
                  <a:pt x="22232" y="23879"/>
                </a:cubicBezTo>
                <a:cubicBezTo>
                  <a:pt x="22834" y="23372"/>
                  <a:pt x="23372" y="22802"/>
                  <a:pt x="23879" y="22201"/>
                </a:cubicBezTo>
                <a:cubicBezTo>
                  <a:pt x="24005" y="22074"/>
                  <a:pt x="23974" y="21884"/>
                  <a:pt x="23847" y="21789"/>
                </a:cubicBezTo>
                <a:cubicBezTo>
                  <a:pt x="23788" y="21745"/>
                  <a:pt x="23716" y="21721"/>
                  <a:pt x="23646" y="21721"/>
                </a:cubicBezTo>
                <a:close/>
                <a:moveTo>
                  <a:pt x="5024" y="23368"/>
                </a:moveTo>
                <a:cubicBezTo>
                  <a:pt x="4943" y="23368"/>
                  <a:pt x="4865" y="23399"/>
                  <a:pt x="4814" y="23467"/>
                </a:cubicBezTo>
                <a:cubicBezTo>
                  <a:pt x="4687" y="23594"/>
                  <a:pt x="4719" y="23784"/>
                  <a:pt x="4846" y="23879"/>
                </a:cubicBezTo>
                <a:cubicBezTo>
                  <a:pt x="5447" y="24386"/>
                  <a:pt x="6081" y="24861"/>
                  <a:pt x="6777" y="25241"/>
                </a:cubicBezTo>
                <a:cubicBezTo>
                  <a:pt x="6809" y="25272"/>
                  <a:pt x="6872" y="25272"/>
                  <a:pt x="6904" y="25272"/>
                </a:cubicBezTo>
                <a:cubicBezTo>
                  <a:pt x="7031" y="25272"/>
                  <a:pt x="7126" y="25241"/>
                  <a:pt x="7189" y="25146"/>
                </a:cubicBezTo>
                <a:cubicBezTo>
                  <a:pt x="7252" y="24987"/>
                  <a:pt x="7221" y="24797"/>
                  <a:pt x="7062" y="24734"/>
                </a:cubicBezTo>
                <a:cubicBezTo>
                  <a:pt x="6429" y="24354"/>
                  <a:pt x="5796" y="23911"/>
                  <a:pt x="5226" y="23436"/>
                </a:cubicBezTo>
                <a:cubicBezTo>
                  <a:pt x="5167" y="23392"/>
                  <a:pt x="5094" y="23368"/>
                  <a:pt x="5024" y="23368"/>
                </a:cubicBezTo>
                <a:close/>
                <a:moveTo>
                  <a:pt x="20146" y="24688"/>
                </a:moveTo>
                <a:cubicBezTo>
                  <a:pt x="20093" y="24688"/>
                  <a:pt x="20036" y="24702"/>
                  <a:pt x="19983" y="24734"/>
                </a:cubicBezTo>
                <a:cubicBezTo>
                  <a:pt x="19350" y="25114"/>
                  <a:pt x="18653" y="25431"/>
                  <a:pt x="17957" y="25684"/>
                </a:cubicBezTo>
                <a:cubicBezTo>
                  <a:pt x="17798" y="25716"/>
                  <a:pt x="17735" y="25906"/>
                  <a:pt x="17767" y="26064"/>
                </a:cubicBezTo>
                <a:cubicBezTo>
                  <a:pt x="17830" y="26191"/>
                  <a:pt x="17925" y="26254"/>
                  <a:pt x="18052" y="26254"/>
                </a:cubicBezTo>
                <a:cubicBezTo>
                  <a:pt x="18083" y="26254"/>
                  <a:pt x="18115" y="26254"/>
                  <a:pt x="18147" y="26223"/>
                </a:cubicBezTo>
                <a:cubicBezTo>
                  <a:pt x="18907" y="25969"/>
                  <a:pt x="19603" y="25621"/>
                  <a:pt x="20300" y="25241"/>
                </a:cubicBezTo>
                <a:cubicBezTo>
                  <a:pt x="20427" y="25146"/>
                  <a:pt x="20490" y="24956"/>
                  <a:pt x="20395" y="24829"/>
                </a:cubicBezTo>
                <a:cubicBezTo>
                  <a:pt x="20353" y="24745"/>
                  <a:pt x="20254" y="24688"/>
                  <a:pt x="20146" y="24688"/>
                </a:cubicBezTo>
                <a:close/>
                <a:moveTo>
                  <a:pt x="9017" y="25664"/>
                </a:moveTo>
                <a:cubicBezTo>
                  <a:pt x="8889" y="25664"/>
                  <a:pt x="8766" y="25750"/>
                  <a:pt x="8741" y="25874"/>
                </a:cubicBezTo>
                <a:cubicBezTo>
                  <a:pt x="8678" y="26033"/>
                  <a:pt x="8741" y="26191"/>
                  <a:pt x="8899" y="26254"/>
                </a:cubicBezTo>
                <a:cubicBezTo>
                  <a:pt x="9659" y="26508"/>
                  <a:pt x="10419" y="26729"/>
                  <a:pt x="11179" y="26856"/>
                </a:cubicBezTo>
                <a:lnTo>
                  <a:pt x="11243" y="26856"/>
                </a:lnTo>
                <a:cubicBezTo>
                  <a:pt x="11369" y="26856"/>
                  <a:pt x="11496" y="26761"/>
                  <a:pt x="11528" y="26603"/>
                </a:cubicBezTo>
                <a:cubicBezTo>
                  <a:pt x="11559" y="26444"/>
                  <a:pt x="11464" y="26286"/>
                  <a:pt x="11274" y="26254"/>
                </a:cubicBezTo>
                <a:cubicBezTo>
                  <a:pt x="10546" y="26128"/>
                  <a:pt x="9818" y="25938"/>
                  <a:pt x="9121" y="25684"/>
                </a:cubicBezTo>
                <a:cubicBezTo>
                  <a:pt x="9087" y="25671"/>
                  <a:pt x="9052" y="25664"/>
                  <a:pt x="9017" y="25664"/>
                </a:cubicBezTo>
                <a:close/>
                <a:moveTo>
                  <a:pt x="15821" y="26249"/>
                </a:moveTo>
                <a:cubicBezTo>
                  <a:pt x="15805" y="26249"/>
                  <a:pt x="15788" y="26251"/>
                  <a:pt x="15771" y="26254"/>
                </a:cubicBezTo>
                <a:cubicBezTo>
                  <a:pt x="15043" y="26381"/>
                  <a:pt x="14283" y="26444"/>
                  <a:pt x="13523" y="26444"/>
                </a:cubicBezTo>
                <a:cubicBezTo>
                  <a:pt x="13365" y="26444"/>
                  <a:pt x="13238" y="26571"/>
                  <a:pt x="13238" y="26761"/>
                </a:cubicBezTo>
                <a:cubicBezTo>
                  <a:pt x="13238" y="26919"/>
                  <a:pt x="13365" y="27046"/>
                  <a:pt x="13523" y="27046"/>
                </a:cubicBezTo>
                <a:cubicBezTo>
                  <a:pt x="14315" y="27046"/>
                  <a:pt x="15106" y="26983"/>
                  <a:pt x="15866" y="26856"/>
                </a:cubicBezTo>
                <a:cubicBezTo>
                  <a:pt x="16056" y="26824"/>
                  <a:pt x="16151" y="26666"/>
                  <a:pt x="16120" y="26508"/>
                </a:cubicBezTo>
                <a:cubicBezTo>
                  <a:pt x="16091" y="26366"/>
                  <a:pt x="15961" y="26249"/>
                  <a:pt x="15821" y="26249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3313" y="2650275"/>
            <a:ext cx="502900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3329" y="2650275"/>
            <a:ext cx="502900" cy="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1"/>
          <p:cNvSpPr/>
          <p:nvPr/>
        </p:nvSpPr>
        <p:spPr>
          <a:xfrm>
            <a:off x="7420037" y="2526977"/>
            <a:ext cx="749463" cy="749495"/>
          </a:xfrm>
          <a:custGeom>
            <a:avLst/>
            <a:gdLst/>
            <a:ahLst/>
            <a:cxnLst/>
            <a:rect l="l" t="t" r="r" b="b"/>
            <a:pathLst>
              <a:path w="23594" h="23595" extrusionOk="0">
                <a:moveTo>
                  <a:pt x="11813" y="1"/>
                </a:moveTo>
                <a:cubicBezTo>
                  <a:pt x="5289" y="1"/>
                  <a:pt x="0" y="5290"/>
                  <a:pt x="0" y="11813"/>
                </a:cubicBezTo>
                <a:cubicBezTo>
                  <a:pt x="0" y="18337"/>
                  <a:pt x="5289" y="23594"/>
                  <a:pt x="11813" y="23594"/>
                </a:cubicBezTo>
                <a:cubicBezTo>
                  <a:pt x="18337" y="23594"/>
                  <a:pt x="23594" y="18337"/>
                  <a:pt x="23594" y="11813"/>
                </a:cubicBezTo>
                <a:cubicBezTo>
                  <a:pt x="23594" y="5290"/>
                  <a:pt x="18337" y="1"/>
                  <a:pt x="11813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3329" y="2650288"/>
            <a:ext cx="502900" cy="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1"/>
          <p:cNvSpPr/>
          <p:nvPr/>
        </p:nvSpPr>
        <p:spPr>
          <a:xfrm>
            <a:off x="8702679" y="1929999"/>
            <a:ext cx="48346" cy="68517"/>
          </a:xfrm>
          <a:custGeom>
            <a:avLst/>
            <a:gdLst/>
            <a:ahLst/>
            <a:cxnLst/>
            <a:rect l="l" t="t" r="r" b="b"/>
            <a:pathLst>
              <a:path w="1522" h="2157" extrusionOk="0">
                <a:moveTo>
                  <a:pt x="1358" y="0"/>
                </a:moveTo>
                <a:cubicBezTo>
                  <a:pt x="1333" y="0"/>
                  <a:pt x="1311" y="10"/>
                  <a:pt x="1299" y="35"/>
                </a:cubicBezTo>
                <a:cubicBezTo>
                  <a:pt x="1236" y="66"/>
                  <a:pt x="349" y="795"/>
                  <a:pt x="33" y="1998"/>
                </a:cubicBezTo>
                <a:cubicBezTo>
                  <a:pt x="1" y="2061"/>
                  <a:pt x="64" y="2125"/>
                  <a:pt x="128" y="2156"/>
                </a:cubicBezTo>
                <a:lnTo>
                  <a:pt x="159" y="2156"/>
                </a:lnTo>
                <a:cubicBezTo>
                  <a:pt x="223" y="2156"/>
                  <a:pt x="286" y="2125"/>
                  <a:pt x="318" y="2061"/>
                </a:cubicBezTo>
                <a:cubicBezTo>
                  <a:pt x="603" y="953"/>
                  <a:pt x="1458" y="256"/>
                  <a:pt x="1458" y="256"/>
                </a:cubicBezTo>
                <a:cubicBezTo>
                  <a:pt x="1521" y="193"/>
                  <a:pt x="1521" y="130"/>
                  <a:pt x="1489" y="66"/>
                </a:cubicBezTo>
                <a:cubicBezTo>
                  <a:pt x="1450" y="27"/>
                  <a:pt x="1399" y="0"/>
                  <a:pt x="1358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8694643" y="2008554"/>
            <a:ext cx="13119" cy="44280"/>
          </a:xfrm>
          <a:custGeom>
            <a:avLst/>
            <a:gdLst/>
            <a:ahLst/>
            <a:cxnLst/>
            <a:rect l="l" t="t" r="r" b="b"/>
            <a:pathLst>
              <a:path w="413" h="1394" extrusionOk="0">
                <a:moveTo>
                  <a:pt x="317" y="0"/>
                </a:moveTo>
                <a:cubicBezTo>
                  <a:pt x="222" y="0"/>
                  <a:pt x="159" y="32"/>
                  <a:pt x="127" y="95"/>
                </a:cubicBezTo>
                <a:cubicBezTo>
                  <a:pt x="127" y="127"/>
                  <a:pt x="1" y="633"/>
                  <a:pt x="32" y="1267"/>
                </a:cubicBezTo>
                <a:cubicBezTo>
                  <a:pt x="32" y="1362"/>
                  <a:pt x="96" y="1393"/>
                  <a:pt x="159" y="1393"/>
                </a:cubicBezTo>
                <a:cubicBezTo>
                  <a:pt x="254" y="1393"/>
                  <a:pt x="317" y="1330"/>
                  <a:pt x="317" y="1267"/>
                </a:cubicBezTo>
                <a:cubicBezTo>
                  <a:pt x="286" y="665"/>
                  <a:pt x="412" y="190"/>
                  <a:pt x="412" y="190"/>
                </a:cubicBezTo>
                <a:cubicBezTo>
                  <a:pt x="412" y="95"/>
                  <a:pt x="381" y="32"/>
                  <a:pt x="317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>
            <a:off x="8046209" y="3933725"/>
            <a:ext cx="859116" cy="860133"/>
            <a:chOff x="7380672" y="1626263"/>
            <a:chExt cx="859116" cy="860133"/>
          </a:xfrm>
        </p:grpSpPr>
        <p:sp>
          <p:nvSpPr>
            <p:cNvPr id="485" name="Google Shape;485;p31"/>
            <p:cNvSpPr/>
            <p:nvPr/>
          </p:nvSpPr>
          <p:spPr>
            <a:xfrm>
              <a:off x="7435955" y="1681597"/>
              <a:ext cx="749495" cy="749463"/>
            </a:xfrm>
            <a:custGeom>
              <a:avLst/>
              <a:gdLst/>
              <a:ahLst/>
              <a:cxnLst/>
              <a:rect l="l" t="t" r="r" b="b"/>
              <a:pathLst>
                <a:path w="23595" h="23594" extrusionOk="0">
                  <a:moveTo>
                    <a:pt x="11782" y="1"/>
                  </a:moveTo>
                  <a:cubicBezTo>
                    <a:pt x="5289" y="1"/>
                    <a:pt x="1" y="5258"/>
                    <a:pt x="1" y="11781"/>
                  </a:cubicBezTo>
                  <a:cubicBezTo>
                    <a:pt x="1" y="18305"/>
                    <a:pt x="5289" y="23594"/>
                    <a:pt x="11782" y="23594"/>
                  </a:cubicBezTo>
                  <a:cubicBezTo>
                    <a:pt x="18305" y="23594"/>
                    <a:pt x="23594" y="18305"/>
                    <a:pt x="23594" y="11781"/>
                  </a:cubicBezTo>
                  <a:cubicBezTo>
                    <a:pt x="23594" y="5258"/>
                    <a:pt x="18305" y="1"/>
                    <a:pt x="11782" y="1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7380672" y="1626263"/>
              <a:ext cx="859116" cy="860133"/>
            </a:xfrm>
            <a:custGeom>
              <a:avLst/>
              <a:gdLst/>
              <a:ahLst/>
              <a:cxnLst/>
              <a:rect l="l" t="t" r="r" b="b"/>
              <a:pathLst>
                <a:path w="27046" h="27078" extrusionOk="0">
                  <a:moveTo>
                    <a:pt x="13491" y="1"/>
                  </a:moveTo>
                  <a:cubicBezTo>
                    <a:pt x="12699" y="1"/>
                    <a:pt x="11908" y="64"/>
                    <a:pt x="11148" y="223"/>
                  </a:cubicBezTo>
                  <a:cubicBezTo>
                    <a:pt x="10958" y="254"/>
                    <a:pt x="10863" y="413"/>
                    <a:pt x="10894" y="571"/>
                  </a:cubicBezTo>
                  <a:cubicBezTo>
                    <a:pt x="10926" y="698"/>
                    <a:pt x="11053" y="793"/>
                    <a:pt x="11179" y="793"/>
                  </a:cubicBezTo>
                  <a:lnTo>
                    <a:pt x="11243" y="793"/>
                  </a:lnTo>
                  <a:cubicBezTo>
                    <a:pt x="11971" y="666"/>
                    <a:pt x="12731" y="603"/>
                    <a:pt x="13491" y="603"/>
                  </a:cubicBezTo>
                  <a:cubicBezTo>
                    <a:pt x="13649" y="603"/>
                    <a:pt x="13776" y="476"/>
                    <a:pt x="13776" y="286"/>
                  </a:cubicBezTo>
                  <a:cubicBezTo>
                    <a:pt x="13776" y="128"/>
                    <a:pt x="13649" y="1"/>
                    <a:pt x="13491" y="1"/>
                  </a:cubicBezTo>
                  <a:close/>
                  <a:moveTo>
                    <a:pt x="15785" y="186"/>
                  </a:moveTo>
                  <a:cubicBezTo>
                    <a:pt x="15645" y="186"/>
                    <a:pt x="15515" y="302"/>
                    <a:pt x="15486" y="444"/>
                  </a:cubicBezTo>
                  <a:cubicBezTo>
                    <a:pt x="15455" y="603"/>
                    <a:pt x="15581" y="761"/>
                    <a:pt x="15740" y="793"/>
                  </a:cubicBezTo>
                  <a:cubicBezTo>
                    <a:pt x="16468" y="919"/>
                    <a:pt x="17196" y="1109"/>
                    <a:pt x="17893" y="1363"/>
                  </a:cubicBezTo>
                  <a:lnTo>
                    <a:pt x="18020" y="1363"/>
                  </a:lnTo>
                  <a:cubicBezTo>
                    <a:pt x="18115" y="1363"/>
                    <a:pt x="18242" y="1299"/>
                    <a:pt x="18305" y="1173"/>
                  </a:cubicBezTo>
                  <a:cubicBezTo>
                    <a:pt x="18337" y="1014"/>
                    <a:pt x="18273" y="856"/>
                    <a:pt x="18115" y="793"/>
                  </a:cubicBezTo>
                  <a:cubicBezTo>
                    <a:pt x="17386" y="539"/>
                    <a:pt x="16595" y="318"/>
                    <a:pt x="15835" y="191"/>
                  </a:cubicBezTo>
                  <a:cubicBezTo>
                    <a:pt x="15818" y="188"/>
                    <a:pt x="15802" y="186"/>
                    <a:pt x="15785" y="186"/>
                  </a:cubicBezTo>
                  <a:close/>
                  <a:moveTo>
                    <a:pt x="8968" y="804"/>
                  </a:moveTo>
                  <a:cubicBezTo>
                    <a:pt x="8935" y="804"/>
                    <a:pt x="8901" y="811"/>
                    <a:pt x="8867" y="824"/>
                  </a:cubicBezTo>
                  <a:cubicBezTo>
                    <a:pt x="8107" y="1109"/>
                    <a:pt x="7411" y="1426"/>
                    <a:pt x="6714" y="1838"/>
                  </a:cubicBezTo>
                  <a:cubicBezTo>
                    <a:pt x="6587" y="1933"/>
                    <a:pt x="6524" y="2091"/>
                    <a:pt x="6619" y="2249"/>
                  </a:cubicBezTo>
                  <a:cubicBezTo>
                    <a:pt x="6682" y="2344"/>
                    <a:pt x="6777" y="2376"/>
                    <a:pt x="6872" y="2376"/>
                  </a:cubicBezTo>
                  <a:cubicBezTo>
                    <a:pt x="6936" y="2376"/>
                    <a:pt x="6967" y="2376"/>
                    <a:pt x="7031" y="2344"/>
                  </a:cubicBezTo>
                  <a:cubicBezTo>
                    <a:pt x="7664" y="1964"/>
                    <a:pt x="8361" y="1648"/>
                    <a:pt x="9057" y="1394"/>
                  </a:cubicBezTo>
                  <a:cubicBezTo>
                    <a:pt x="9216" y="1331"/>
                    <a:pt x="9279" y="1173"/>
                    <a:pt x="9247" y="1014"/>
                  </a:cubicBezTo>
                  <a:cubicBezTo>
                    <a:pt x="9198" y="890"/>
                    <a:pt x="9089" y="804"/>
                    <a:pt x="8968" y="804"/>
                  </a:cubicBezTo>
                  <a:close/>
                  <a:moveTo>
                    <a:pt x="20096" y="1760"/>
                  </a:moveTo>
                  <a:cubicBezTo>
                    <a:pt x="19997" y="1760"/>
                    <a:pt x="19899" y="1817"/>
                    <a:pt x="19857" y="1901"/>
                  </a:cubicBezTo>
                  <a:cubicBezTo>
                    <a:pt x="19762" y="2059"/>
                    <a:pt x="19793" y="2218"/>
                    <a:pt x="19952" y="2313"/>
                  </a:cubicBezTo>
                  <a:cubicBezTo>
                    <a:pt x="20617" y="2693"/>
                    <a:pt x="21218" y="3104"/>
                    <a:pt x="21788" y="3579"/>
                  </a:cubicBezTo>
                  <a:cubicBezTo>
                    <a:pt x="21852" y="3643"/>
                    <a:pt x="21915" y="3674"/>
                    <a:pt x="21978" y="3674"/>
                  </a:cubicBezTo>
                  <a:cubicBezTo>
                    <a:pt x="22073" y="3674"/>
                    <a:pt x="22168" y="3611"/>
                    <a:pt x="22232" y="3548"/>
                  </a:cubicBezTo>
                  <a:cubicBezTo>
                    <a:pt x="22327" y="3421"/>
                    <a:pt x="22295" y="3231"/>
                    <a:pt x="22168" y="3136"/>
                  </a:cubicBezTo>
                  <a:cubicBezTo>
                    <a:pt x="21567" y="2629"/>
                    <a:pt x="20933" y="2186"/>
                    <a:pt x="20237" y="1806"/>
                  </a:cubicBezTo>
                  <a:cubicBezTo>
                    <a:pt x="20194" y="1774"/>
                    <a:pt x="20145" y="1760"/>
                    <a:pt x="20096" y="1760"/>
                  </a:cubicBezTo>
                  <a:close/>
                  <a:moveTo>
                    <a:pt x="5004" y="3119"/>
                  </a:moveTo>
                  <a:cubicBezTo>
                    <a:pt x="4937" y="3119"/>
                    <a:pt x="4869" y="3144"/>
                    <a:pt x="4814" y="3199"/>
                  </a:cubicBezTo>
                  <a:cubicBezTo>
                    <a:pt x="4212" y="3706"/>
                    <a:pt x="3642" y="4244"/>
                    <a:pt x="3135" y="4878"/>
                  </a:cubicBezTo>
                  <a:cubicBezTo>
                    <a:pt x="3040" y="4973"/>
                    <a:pt x="3040" y="5163"/>
                    <a:pt x="3167" y="5290"/>
                  </a:cubicBezTo>
                  <a:cubicBezTo>
                    <a:pt x="3230" y="5321"/>
                    <a:pt x="3294" y="5353"/>
                    <a:pt x="3357" y="5353"/>
                  </a:cubicBezTo>
                  <a:cubicBezTo>
                    <a:pt x="3452" y="5353"/>
                    <a:pt x="3547" y="5321"/>
                    <a:pt x="3610" y="5258"/>
                  </a:cubicBezTo>
                  <a:cubicBezTo>
                    <a:pt x="4085" y="4656"/>
                    <a:pt x="4624" y="4149"/>
                    <a:pt x="5194" y="3643"/>
                  </a:cubicBezTo>
                  <a:cubicBezTo>
                    <a:pt x="5321" y="3548"/>
                    <a:pt x="5321" y="3358"/>
                    <a:pt x="5226" y="3231"/>
                  </a:cubicBezTo>
                  <a:cubicBezTo>
                    <a:pt x="5172" y="3160"/>
                    <a:pt x="5089" y="3119"/>
                    <a:pt x="5004" y="3119"/>
                  </a:cubicBezTo>
                  <a:close/>
                  <a:moveTo>
                    <a:pt x="23637" y="4683"/>
                  </a:moveTo>
                  <a:cubicBezTo>
                    <a:pt x="23566" y="4683"/>
                    <a:pt x="23494" y="4707"/>
                    <a:pt x="23435" y="4751"/>
                  </a:cubicBezTo>
                  <a:cubicBezTo>
                    <a:pt x="23309" y="4878"/>
                    <a:pt x="23309" y="5036"/>
                    <a:pt x="23404" y="5163"/>
                  </a:cubicBezTo>
                  <a:cubicBezTo>
                    <a:pt x="23879" y="5765"/>
                    <a:pt x="24322" y="6366"/>
                    <a:pt x="24702" y="7031"/>
                  </a:cubicBezTo>
                  <a:cubicBezTo>
                    <a:pt x="24765" y="7126"/>
                    <a:pt x="24860" y="7158"/>
                    <a:pt x="24955" y="7158"/>
                  </a:cubicBezTo>
                  <a:cubicBezTo>
                    <a:pt x="25019" y="7158"/>
                    <a:pt x="25050" y="7158"/>
                    <a:pt x="25114" y="7126"/>
                  </a:cubicBezTo>
                  <a:cubicBezTo>
                    <a:pt x="25240" y="7031"/>
                    <a:pt x="25304" y="6873"/>
                    <a:pt x="25209" y="6715"/>
                  </a:cubicBezTo>
                  <a:cubicBezTo>
                    <a:pt x="24829" y="6050"/>
                    <a:pt x="24354" y="5385"/>
                    <a:pt x="23847" y="4783"/>
                  </a:cubicBezTo>
                  <a:cubicBezTo>
                    <a:pt x="23796" y="4715"/>
                    <a:pt x="23718" y="4683"/>
                    <a:pt x="23637" y="4683"/>
                  </a:cubicBezTo>
                  <a:close/>
                  <a:moveTo>
                    <a:pt x="2052" y="6652"/>
                  </a:moveTo>
                  <a:cubicBezTo>
                    <a:pt x="1951" y="6652"/>
                    <a:pt x="1849" y="6701"/>
                    <a:pt x="1805" y="6810"/>
                  </a:cubicBezTo>
                  <a:cubicBezTo>
                    <a:pt x="1394" y="7475"/>
                    <a:pt x="1077" y="8203"/>
                    <a:pt x="792" y="8931"/>
                  </a:cubicBezTo>
                  <a:cubicBezTo>
                    <a:pt x="729" y="9090"/>
                    <a:pt x="824" y="9248"/>
                    <a:pt x="982" y="9312"/>
                  </a:cubicBezTo>
                  <a:cubicBezTo>
                    <a:pt x="1014" y="9343"/>
                    <a:pt x="1045" y="9343"/>
                    <a:pt x="1077" y="9343"/>
                  </a:cubicBezTo>
                  <a:cubicBezTo>
                    <a:pt x="1204" y="9343"/>
                    <a:pt x="1299" y="9248"/>
                    <a:pt x="1362" y="9122"/>
                  </a:cubicBezTo>
                  <a:cubicBezTo>
                    <a:pt x="1615" y="8425"/>
                    <a:pt x="1932" y="7760"/>
                    <a:pt x="2312" y="7095"/>
                  </a:cubicBezTo>
                  <a:cubicBezTo>
                    <a:pt x="2375" y="6936"/>
                    <a:pt x="2344" y="6778"/>
                    <a:pt x="2185" y="6683"/>
                  </a:cubicBezTo>
                  <a:cubicBezTo>
                    <a:pt x="2145" y="6663"/>
                    <a:pt x="2099" y="6652"/>
                    <a:pt x="2052" y="6652"/>
                  </a:cubicBezTo>
                  <a:close/>
                  <a:moveTo>
                    <a:pt x="25945" y="8658"/>
                  </a:moveTo>
                  <a:cubicBezTo>
                    <a:pt x="25912" y="8658"/>
                    <a:pt x="25877" y="8664"/>
                    <a:pt x="25842" y="8678"/>
                  </a:cubicBezTo>
                  <a:cubicBezTo>
                    <a:pt x="25684" y="8741"/>
                    <a:pt x="25620" y="8900"/>
                    <a:pt x="25652" y="9058"/>
                  </a:cubicBezTo>
                  <a:cubicBezTo>
                    <a:pt x="25937" y="9755"/>
                    <a:pt x="26127" y="10483"/>
                    <a:pt x="26254" y="11243"/>
                  </a:cubicBezTo>
                  <a:cubicBezTo>
                    <a:pt x="26285" y="11370"/>
                    <a:pt x="26412" y="11465"/>
                    <a:pt x="26539" y="11465"/>
                  </a:cubicBezTo>
                  <a:lnTo>
                    <a:pt x="26602" y="11465"/>
                  </a:lnTo>
                  <a:cubicBezTo>
                    <a:pt x="26760" y="11433"/>
                    <a:pt x="26855" y="11275"/>
                    <a:pt x="26824" y="11117"/>
                  </a:cubicBezTo>
                  <a:cubicBezTo>
                    <a:pt x="26697" y="10357"/>
                    <a:pt x="26475" y="9597"/>
                    <a:pt x="26222" y="8836"/>
                  </a:cubicBezTo>
                  <a:cubicBezTo>
                    <a:pt x="26173" y="8738"/>
                    <a:pt x="26065" y="8658"/>
                    <a:pt x="25945" y="8658"/>
                  </a:cubicBezTo>
                  <a:close/>
                  <a:moveTo>
                    <a:pt x="477" y="10984"/>
                  </a:moveTo>
                  <a:cubicBezTo>
                    <a:pt x="341" y="10984"/>
                    <a:pt x="218" y="11074"/>
                    <a:pt x="190" y="11212"/>
                  </a:cubicBezTo>
                  <a:cubicBezTo>
                    <a:pt x="63" y="11972"/>
                    <a:pt x="0" y="12763"/>
                    <a:pt x="0" y="13555"/>
                  </a:cubicBezTo>
                  <a:cubicBezTo>
                    <a:pt x="0" y="13713"/>
                    <a:pt x="127" y="13840"/>
                    <a:pt x="285" y="13840"/>
                  </a:cubicBezTo>
                  <a:cubicBezTo>
                    <a:pt x="443" y="13840"/>
                    <a:pt x="602" y="13682"/>
                    <a:pt x="602" y="13523"/>
                  </a:cubicBezTo>
                  <a:cubicBezTo>
                    <a:pt x="602" y="12795"/>
                    <a:pt x="665" y="12035"/>
                    <a:pt x="792" y="11307"/>
                  </a:cubicBezTo>
                  <a:cubicBezTo>
                    <a:pt x="792" y="11148"/>
                    <a:pt x="697" y="10990"/>
                    <a:pt x="538" y="10990"/>
                  </a:cubicBezTo>
                  <a:cubicBezTo>
                    <a:pt x="518" y="10986"/>
                    <a:pt x="498" y="10984"/>
                    <a:pt x="477" y="10984"/>
                  </a:cubicBezTo>
                  <a:close/>
                  <a:moveTo>
                    <a:pt x="26760" y="13175"/>
                  </a:moveTo>
                  <a:cubicBezTo>
                    <a:pt x="26602" y="13175"/>
                    <a:pt x="26475" y="13302"/>
                    <a:pt x="26475" y="13460"/>
                  </a:cubicBezTo>
                  <a:lnTo>
                    <a:pt x="26475" y="13523"/>
                  </a:lnTo>
                  <a:cubicBezTo>
                    <a:pt x="26475" y="14284"/>
                    <a:pt x="26412" y="15044"/>
                    <a:pt x="26254" y="15772"/>
                  </a:cubicBezTo>
                  <a:cubicBezTo>
                    <a:pt x="26254" y="15930"/>
                    <a:pt x="26349" y="16089"/>
                    <a:pt x="26507" y="16120"/>
                  </a:cubicBezTo>
                  <a:lnTo>
                    <a:pt x="26570" y="16120"/>
                  </a:lnTo>
                  <a:cubicBezTo>
                    <a:pt x="26697" y="16120"/>
                    <a:pt x="26824" y="16025"/>
                    <a:pt x="26855" y="15867"/>
                  </a:cubicBezTo>
                  <a:cubicBezTo>
                    <a:pt x="26982" y="15107"/>
                    <a:pt x="27046" y="14315"/>
                    <a:pt x="27046" y="13523"/>
                  </a:cubicBezTo>
                  <a:lnTo>
                    <a:pt x="27046" y="13460"/>
                  </a:lnTo>
                  <a:cubicBezTo>
                    <a:pt x="27046" y="13302"/>
                    <a:pt x="26919" y="13175"/>
                    <a:pt x="26760" y="13175"/>
                  </a:cubicBezTo>
                  <a:close/>
                  <a:moveTo>
                    <a:pt x="505" y="15576"/>
                  </a:moveTo>
                  <a:cubicBezTo>
                    <a:pt x="484" y="15576"/>
                    <a:pt x="464" y="15578"/>
                    <a:pt x="443" y="15582"/>
                  </a:cubicBezTo>
                  <a:cubicBezTo>
                    <a:pt x="285" y="15582"/>
                    <a:pt x="190" y="15740"/>
                    <a:pt x="190" y="15899"/>
                  </a:cubicBezTo>
                  <a:cubicBezTo>
                    <a:pt x="348" y="16690"/>
                    <a:pt x="538" y="17450"/>
                    <a:pt x="824" y="18179"/>
                  </a:cubicBezTo>
                  <a:cubicBezTo>
                    <a:pt x="855" y="18305"/>
                    <a:pt x="982" y="18369"/>
                    <a:pt x="1109" y="18369"/>
                  </a:cubicBezTo>
                  <a:lnTo>
                    <a:pt x="1204" y="18369"/>
                  </a:lnTo>
                  <a:cubicBezTo>
                    <a:pt x="1362" y="18305"/>
                    <a:pt x="1425" y="18147"/>
                    <a:pt x="1362" y="17989"/>
                  </a:cubicBezTo>
                  <a:cubicBezTo>
                    <a:pt x="1109" y="17292"/>
                    <a:pt x="919" y="16564"/>
                    <a:pt x="792" y="15804"/>
                  </a:cubicBezTo>
                  <a:cubicBezTo>
                    <a:pt x="764" y="15666"/>
                    <a:pt x="641" y="15576"/>
                    <a:pt x="505" y="15576"/>
                  </a:cubicBezTo>
                  <a:close/>
                  <a:moveTo>
                    <a:pt x="25985" y="17759"/>
                  </a:moveTo>
                  <a:cubicBezTo>
                    <a:pt x="25855" y="17759"/>
                    <a:pt x="25737" y="17825"/>
                    <a:pt x="25684" y="17957"/>
                  </a:cubicBezTo>
                  <a:cubicBezTo>
                    <a:pt x="25430" y="18654"/>
                    <a:pt x="25114" y="19351"/>
                    <a:pt x="24734" y="20016"/>
                  </a:cubicBezTo>
                  <a:cubicBezTo>
                    <a:pt x="24639" y="20142"/>
                    <a:pt x="24702" y="20332"/>
                    <a:pt x="24829" y="20396"/>
                  </a:cubicBezTo>
                  <a:cubicBezTo>
                    <a:pt x="24892" y="20427"/>
                    <a:pt x="24924" y="20459"/>
                    <a:pt x="24987" y="20459"/>
                  </a:cubicBezTo>
                  <a:cubicBezTo>
                    <a:pt x="25082" y="20459"/>
                    <a:pt x="25177" y="20396"/>
                    <a:pt x="25240" y="20301"/>
                  </a:cubicBezTo>
                  <a:cubicBezTo>
                    <a:pt x="25652" y="19604"/>
                    <a:pt x="25969" y="18907"/>
                    <a:pt x="26254" y="18147"/>
                  </a:cubicBezTo>
                  <a:cubicBezTo>
                    <a:pt x="26317" y="18020"/>
                    <a:pt x="26222" y="17830"/>
                    <a:pt x="26064" y="17767"/>
                  </a:cubicBezTo>
                  <a:cubicBezTo>
                    <a:pt x="26037" y="17762"/>
                    <a:pt x="26011" y="17759"/>
                    <a:pt x="25985" y="17759"/>
                  </a:cubicBezTo>
                  <a:close/>
                  <a:moveTo>
                    <a:pt x="2074" y="19875"/>
                  </a:moveTo>
                  <a:cubicBezTo>
                    <a:pt x="2023" y="19875"/>
                    <a:pt x="1974" y="19889"/>
                    <a:pt x="1932" y="19921"/>
                  </a:cubicBezTo>
                  <a:cubicBezTo>
                    <a:pt x="1774" y="19984"/>
                    <a:pt x="1742" y="20174"/>
                    <a:pt x="1805" y="20332"/>
                  </a:cubicBezTo>
                  <a:cubicBezTo>
                    <a:pt x="2217" y="20997"/>
                    <a:pt x="2660" y="21631"/>
                    <a:pt x="3167" y="22232"/>
                  </a:cubicBezTo>
                  <a:cubicBezTo>
                    <a:pt x="3230" y="22327"/>
                    <a:pt x="3325" y="22359"/>
                    <a:pt x="3389" y="22359"/>
                  </a:cubicBezTo>
                  <a:cubicBezTo>
                    <a:pt x="3484" y="22359"/>
                    <a:pt x="3547" y="22327"/>
                    <a:pt x="3579" y="22296"/>
                  </a:cubicBezTo>
                  <a:cubicBezTo>
                    <a:pt x="3705" y="22169"/>
                    <a:pt x="3737" y="21979"/>
                    <a:pt x="3642" y="21852"/>
                  </a:cubicBezTo>
                  <a:cubicBezTo>
                    <a:pt x="3135" y="21282"/>
                    <a:pt x="2692" y="20681"/>
                    <a:pt x="2344" y="20016"/>
                  </a:cubicBezTo>
                  <a:cubicBezTo>
                    <a:pt x="2280" y="19931"/>
                    <a:pt x="2175" y="19875"/>
                    <a:pt x="2074" y="19875"/>
                  </a:cubicBezTo>
                  <a:close/>
                  <a:moveTo>
                    <a:pt x="23677" y="21734"/>
                  </a:moveTo>
                  <a:cubicBezTo>
                    <a:pt x="23585" y="21734"/>
                    <a:pt x="23493" y="21776"/>
                    <a:pt x="23435" y="21852"/>
                  </a:cubicBezTo>
                  <a:cubicBezTo>
                    <a:pt x="22960" y="22422"/>
                    <a:pt x="22422" y="22961"/>
                    <a:pt x="21852" y="23436"/>
                  </a:cubicBezTo>
                  <a:cubicBezTo>
                    <a:pt x="21725" y="23531"/>
                    <a:pt x="21693" y="23721"/>
                    <a:pt x="21820" y="23848"/>
                  </a:cubicBezTo>
                  <a:cubicBezTo>
                    <a:pt x="21852" y="23943"/>
                    <a:pt x="21947" y="23974"/>
                    <a:pt x="22042" y="23974"/>
                  </a:cubicBezTo>
                  <a:cubicBezTo>
                    <a:pt x="22105" y="23974"/>
                    <a:pt x="22168" y="23943"/>
                    <a:pt x="22232" y="23879"/>
                  </a:cubicBezTo>
                  <a:cubicBezTo>
                    <a:pt x="22834" y="23373"/>
                    <a:pt x="23404" y="22834"/>
                    <a:pt x="23879" y="22232"/>
                  </a:cubicBezTo>
                  <a:cubicBezTo>
                    <a:pt x="24005" y="22106"/>
                    <a:pt x="23974" y="21916"/>
                    <a:pt x="23847" y="21789"/>
                  </a:cubicBezTo>
                  <a:cubicBezTo>
                    <a:pt x="23797" y="21752"/>
                    <a:pt x="23737" y="21734"/>
                    <a:pt x="23677" y="21734"/>
                  </a:cubicBezTo>
                  <a:close/>
                  <a:moveTo>
                    <a:pt x="5036" y="23387"/>
                  </a:moveTo>
                  <a:cubicBezTo>
                    <a:pt x="4950" y="23387"/>
                    <a:pt x="4867" y="23428"/>
                    <a:pt x="4814" y="23499"/>
                  </a:cubicBezTo>
                  <a:cubicBezTo>
                    <a:pt x="4687" y="23626"/>
                    <a:pt x="4719" y="23816"/>
                    <a:pt x="4845" y="23911"/>
                  </a:cubicBezTo>
                  <a:cubicBezTo>
                    <a:pt x="5447" y="24418"/>
                    <a:pt x="6112" y="24861"/>
                    <a:pt x="6777" y="25273"/>
                  </a:cubicBezTo>
                  <a:cubicBezTo>
                    <a:pt x="6809" y="25304"/>
                    <a:pt x="6872" y="25304"/>
                    <a:pt x="6936" y="25304"/>
                  </a:cubicBezTo>
                  <a:cubicBezTo>
                    <a:pt x="7031" y="25304"/>
                    <a:pt x="7126" y="25241"/>
                    <a:pt x="7189" y="25146"/>
                  </a:cubicBezTo>
                  <a:cubicBezTo>
                    <a:pt x="7252" y="25019"/>
                    <a:pt x="7221" y="24829"/>
                    <a:pt x="7062" y="24734"/>
                  </a:cubicBezTo>
                  <a:cubicBezTo>
                    <a:pt x="6429" y="24386"/>
                    <a:pt x="5796" y="23943"/>
                    <a:pt x="5226" y="23468"/>
                  </a:cubicBezTo>
                  <a:cubicBezTo>
                    <a:pt x="5170" y="23412"/>
                    <a:pt x="5102" y="23387"/>
                    <a:pt x="5036" y="23387"/>
                  </a:cubicBezTo>
                  <a:close/>
                  <a:moveTo>
                    <a:pt x="20146" y="24689"/>
                  </a:moveTo>
                  <a:cubicBezTo>
                    <a:pt x="20092" y="24689"/>
                    <a:pt x="20036" y="24703"/>
                    <a:pt x="19983" y="24734"/>
                  </a:cubicBezTo>
                  <a:cubicBezTo>
                    <a:pt x="19350" y="25114"/>
                    <a:pt x="18653" y="25431"/>
                    <a:pt x="17956" y="25684"/>
                  </a:cubicBezTo>
                  <a:cubicBezTo>
                    <a:pt x="17798" y="25748"/>
                    <a:pt x="17735" y="25906"/>
                    <a:pt x="17798" y="26064"/>
                  </a:cubicBezTo>
                  <a:cubicBezTo>
                    <a:pt x="17830" y="26191"/>
                    <a:pt x="17925" y="26254"/>
                    <a:pt x="18051" y="26254"/>
                  </a:cubicBezTo>
                  <a:lnTo>
                    <a:pt x="18178" y="26254"/>
                  </a:lnTo>
                  <a:cubicBezTo>
                    <a:pt x="18907" y="25969"/>
                    <a:pt x="19603" y="25653"/>
                    <a:pt x="20300" y="25241"/>
                  </a:cubicBezTo>
                  <a:cubicBezTo>
                    <a:pt x="20427" y="25178"/>
                    <a:pt x="20490" y="24988"/>
                    <a:pt x="20395" y="24829"/>
                  </a:cubicBezTo>
                  <a:cubicBezTo>
                    <a:pt x="20353" y="24745"/>
                    <a:pt x="20254" y="24689"/>
                    <a:pt x="20146" y="24689"/>
                  </a:cubicBezTo>
                  <a:close/>
                  <a:moveTo>
                    <a:pt x="9042" y="25676"/>
                  </a:moveTo>
                  <a:cubicBezTo>
                    <a:pt x="8912" y="25676"/>
                    <a:pt x="8794" y="25742"/>
                    <a:pt x="8741" y="25874"/>
                  </a:cubicBezTo>
                  <a:cubicBezTo>
                    <a:pt x="8677" y="26033"/>
                    <a:pt x="8772" y="26191"/>
                    <a:pt x="8899" y="26254"/>
                  </a:cubicBezTo>
                  <a:cubicBezTo>
                    <a:pt x="9659" y="26539"/>
                    <a:pt x="10419" y="26729"/>
                    <a:pt x="11179" y="26856"/>
                  </a:cubicBezTo>
                  <a:lnTo>
                    <a:pt x="11243" y="26856"/>
                  </a:lnTo>
                  <a:cubicBezTo>
                    <a:pt x="11369" y="26856"/>
                    <a:pt x="11496" y="26761"/>
                    <a:pt x="11528" y="26634"/>
                  </a:cubicBezTo>
                  <a:cubicBezTo>
                    <a:pt x="11559" y="26444"/>
                    <a:pt x="11464" y="26318"/>
                    <a:pt x="11306" y="26286"/>
                  </a:cubicBezTo>
                  <a:cubicBezTo>
                    <a:pt x="10546" y="26159"/>
                    <a:pt x="9818" y="25969"/>
                    <a:pt x="9121" y="25684"/>
                  </a:cubicBezTo>
                  <a:cubicBezTo>
                    <a:pt x="9094" y="25679"/>
                    <a:pt x="9068" y="25676"/>
                    <a:pt x="9042" y="25676"/>
                  </a:cubicBezTo>
                  <a:close/>
                  <a:moveTo>
                    <a:pt x="15842" y="26280"/>
                  </a:moveTo>
                  <a:cubicBezTo>
                    <a:pt x="15819" y="26280"/>
                    <a:pt x="15796" y="26282"/>
                    <a:pt x="15771" y="26286"/>
                  </a:cubicBezTo>
                  <a:cubicBezTo>
                    <a:pt x="15043" y="26413"/>
                    <a:pt x="14283" y="26476"/>
                    <a:pt x="13554" y="26476"/>
                  </a:cubicBezTo>
                  <a:cubicBezTo>
                    <a:pt x="13364" y="26476"/>
                    <a:pt x="13238" y="26603"/>
                    <a:pt x="13238" y="26761"/>
                  </a:cubicBezTo>
                  <a:cubicBezTo>
                    <a:pt x="13238" y="26919"/>
                    <a:pt x="13364" y="27078"/>
                    <a:pt x="13554" y="27078"/>
                  </a:cubicBezTo>
                  <a:cubicBezTo>
                    <a:pt x="14315" y="27078"/>
                    <a:pt x="15106" y="26983"/>
                    <a:pt x="15898" y="26856"/>
                  </a:cubicBezTo>
                  <a:cubicBezTo>
                    <a:pt x="16056" y="26824"/>
                    <a:pt x="16151" y="26666"/>
                    <a:pt x="16120" y="26508"/>
                  </a:cubicBezTo>
                  <a:cubicBezTo>
                    <a:pt x="16092" y="26370"/>
                    <a:pt x="15992" y="26280"/>
                    <a:pt x="15842" y="2628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4324" y="4112350"/>
            <a:ext cx="502900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746" y="445025"/>
            <a:ext cx="2793804" cy="12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750" y="2036845"/>
            <a:ext cx="2793800" cy="124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0229" y="3594050"/>
            <a:ext cx="2885321" cy="13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1"/>
          <p:cNvSpPr txBox="1">
            <a:spLocks noGrp="1"/>
          </p:cNvSpPr>
          <p:nvPr>
            <p:ph type="title" idx="4294967295"/>
          </p:nvPr>
        </p:nvSpPr>
        <p:spPr>
          <a:xfrm>
            <a:off x="3609950" y="445025"/>
            <a:ext cx="52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         Forming the Clusters</a:t>
            </a:r>
            <a:endParaRPr sz="25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Table of Contents</a:t>
            </a:r>
            <a:endParaRPr/>
          </a:p>
        </p:txBody>
      </p:sp>
      <p:sp>
        <p:nvSpPr>
          <p:cNvPr id="193" name="Google Shape;193;p14"/>
          <p:cNvSpPr/>
          <p:nvPr/>
        </p:nvSpPr>
        <p:spPr>
          <a:xfrm>
            <a:off x="1041765" y="1327325"/>
            <a:ext cx="1255800" cy="762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1041765" y="3080575"/>
            <a:ext cx="1255800" cy="762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/>
          <p:nvPr/>
        </p:nvSpPr>
        <p:spPr>
          <a:xfrm>
            <a:off x="4874465" y="1324764"/>
            <a:ext cx="1255800" cy="762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"/>
          <p:cNvSpPr/>
          <p:nvPr/>
        </p:nvSpPr>
        <p:spPr>
          <a:xfrm>
            <a:off x="4982915" y="3000700"/>
            <a:ext cx="1255800" cy="762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"/>
          <p:cNvSpPr txBox="1"/>
          <p:nvPr/>
        </p:nvSpPr>
        <p:spPr>
          <a:xfrm>
            <a:off x="1110475" y="1200425"/>
            <a:ext cx="1187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43AED9"/>
                </a:solidFill>
              </a:rPr>
              <a:t>01.</a:t>
            </a:r>
            <a:endParaRPr sz="5400" b="1">
              <a:solidFill>
                <a:srgbClr val="43AED9"/>
              </a:solidFill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1076125" y="2953675"/>
            <a:ext cx="1187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F8A233"/>
                </a:solidFill>
              </a:rPr>
              <a:t>03.</a:t>
            </a:r>
            <a:endParaRPr sz="5400" b="1">
              <a:solidFill>
                <a:srgbClr val="F8A233"/>
              </a:solidFill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4982925" y="1197864"/>
            <a:ext cx="1187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F8A233"/>
                </a:solidFill>
              </a:rPr>
              <a:t>02.</a:t>
            </a:r>
            <a:endParaRPr sz="5400" b="1">
              <a:solidFill>
                <a:srgbClr val="F8A233"/>
              </a:solidFill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5017275" y="2873800"/>
            <a:ext cx="1187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43AED9"/>
                </a:solidFill>
              </a:rPr>
              <a:t>04.</a:t>
            </a:r>
            <a:endParaRPr sz="5400" b="1">
              <a:solidFill>
                <a:srgbClr val="43AED9"/>
              </a:solidFill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2450850" y="1197864"/>
            <a:ext cx="1923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Context 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Project Goal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2504325" y="2953664"/>
            <a:ext cx="192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How different predictive models were used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14"/>
          <p:cNvSpPr txBox="1"/>
          <p:nvPr/>
        </p:nvSpPr>
        <p:spPr>
          <a:xfrm>
            <a:off x="6404450" y="1197864"/>
            <a:ext cx="192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Dataset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Description of data and exploratory analysis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6501900" y="2953512"/>
            <a:ext cx="1923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Summary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Findings and recommendations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150" y="804320"/>
            <a:ext cx="2227350" cy="205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875" y="829451"/>
            <a:ext cx="2231136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5150" y="2924600"/>
            <a:ext cx="2227350" cy="20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8875" y="2921162"/>
            <a:ext cx="2230981" cy="20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2"/>
          <p:cNvSpPr txBox="1">
            <a:spLocks noGrp="1"/>
          </p:cNvSpPr>
          <p:nvPr>
            <p:ph type="title" idx="4294967295"/>
          </p:nvPr>
        </p:nvSpPr>
        <p:spPr>
          <a:xfrm>
            <a:off x="344300" y="170850"/>
            <a:ext cx="848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Understanding the Clusters</a:t>
            </a:r>
            <a:endParaRPr sz="25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 txBox="1">
            <a:spLocks noGrp="1"/>
          </p:cNvSpPr>
          <p:nvPr>
            <p:ph type="title" idx="4294967295"/>
          </p:nvPr>
        </p:nvSpPr>
        <p:spPr>
          <a:xfrm>
            <a:off x="420500" y="170850"/>
            <a:ext cx="848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GNB Classification</a:t>
            </a:r>
            <a:endParaRPr sz="25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06" name="Google Shape;5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24550"/>
            <a:ext cx="2840049" cy="18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091600"/>
            <a:ext cx="2622924" cy="2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9775" y="1103275"/>
            <a:ext cx="2840050" cy="185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5200" y="3067513"/>
            <a:ext cx="2878950" cy="2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6100" y="3406975"/>
            <a:ext cx="1221425" cy="3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7775" y="3406975"/>
            <a:ext cx="1096337" cy="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4"/>
          <p:cNvSpPr txBox="1"/>
          <p:nvPr/>
        </p:nvSpPr>
        <p:spPr>
          <a:xfrm>
            <a:off x="955975" y="1868688"/>
            <a:ext cx="38316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Hierarchical </a:t>
            </a:r>
            <a:endParaRPr sz="4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Clustering</a:t>
            </a:r>
            <a:endParaRPr sz="4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7" name="Google Shape;517;p34"/>
          <p:cNvSpPr/>
          <p:nvPr/>
        </p:nvSpPr>
        <p:spPr>
          <a:xfrm>
            <a:off x="4838425" y="-152150"/>
            <a:ext cx="4626883" cy="5516183"/>
          </a:xfrm>
          <a:custGeom>
            <a:avLst/>
            <a:gdLst/>
            <a:ahLst/>
            <a:cxnLst/>
            <a:rect l="l" t="t" r="r" b="b"/>
            <a:pathLst>
              <a:path w="78635" h="115941" extrusionOk="0">
                <a:moveTo>
                  <a:pt x="3325" y="1"/>
                </a:moveTo>
                <a:cubicBezTo>
                  <a:pt x="1489" y="1"/>
                  <a:pt x="0" y="1489"/>
                  <a:pt x="0" y="3326"/>
                </a:cubicBezTo>
                <a:lnTo>
                  <a:pt x="0" y="112647"/>
                </a:lnTo>
                <a:cubicBezTo>
                  <a:pt x="0" y="114452"/>
                  <a:pt x="1489" y="115940"/>
                  <a:pt x="3325" y="115940"/>
                </a:cubicBezTo>
                <a:lnTo>
                  <a:pt x="75278" y="115940"/>
                </a:lnTo>
                <a:cubicBezTo>
                  <a:pt x="77146" y="115940"/>
                  <a:pt x="78635" y="114452"/>
                  <a:pt x="78635" y="112647"/>
                </a:cubicBezTo>
                <a:lnTo>
                  <a:pt x="78635" y="3326"/>
                </a:lnTo>
                <a:cubicBezTo>
                  <a:pt x="78635" y="1489"/>
                  <a:pt x="77146" y="1"/>
                  <a:pt x="75278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325" y="1489222"/>
            <a:ext cx="2165075" cy="21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4"/>
          <p:cNvSpPr/>
          <p:nvPr/>
        </p:nvSpPr>
        <p:spPr>
          <a:xfrm>
            <a:off x="915275" y="3378554"/>
            <a:ext cx="3872057" cy="52760"/>
          </a:xfrm>
          <a:custGeom>
            <a:avLst/>
            <a:gdLst/>
            <a:ahLst/>
            <a:cxnLst/>
            <a:rect l="l" t="t" r="r" b="b"/>
            <a:pathLst>
              <a:path w="182193" h="36199" extrusionOk="0">
                <a:moveTo>
                  <a:pt x="0" y="1"/>
                </a:moveTo>
                <a:lnTo>
                  <a:pt x="0" y="36198"/>
                </a:lnTo>
                <a:lnTo>
                  <a:pt x="182192" y="36198"/>
                </a:lnTo>
                <a:lnTo>
                  <a:pt x="182192" y="1"/>
                </a:ln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Forming the Clusters</a:t>
            </a:r>
            <a:endParaRPr sz="25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25" name="Google Shape;525;p35"/>
          <p:cNvPicPr preferRelativeResize="0"/>
          <p:nvPr/>
        </p:nvPicPr>
        <p:blipFill rotWithShape="1">
          <a:blip r:embed="rId3">
            <a:alphaModFix/>
          </a:blip>
          <a:srcRect l="13066" r="8125" b="31520"/>
          <a:stretch/>
        </p:blipFill>
        <p:spPr>
          <a:xfrm>
            <a:off x="1985700" y="1017725"/>
            <a:ext cx="5172599" cy="40005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Forming the Clusters</a:t>
            </a:r>
            <a:endParaRPr sz="25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31" name="Google Shape;531;p36"/>
          <p:cNvPicPr preferRelativeResize="0"/>
          <p:nvPr/>
        </p:nvPicPr>
        <p:blipFill rotWithShape="1">
          <a:blip r:embed="rId3">
            <a:alphaModFix/>
          </a:blip>
          <a:srcRect l="13066" r="8125" b="31520"/>
          <a:stretch/>
        </p:blipFill>
        <p:spPr>
          <a:xfrm>
            <a:off x="1985700" y="1017725"/>
            <a:ext cx="5172599" cy="40005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32" name="Google Shape;532;p36"/>
          <p:cNvCxnSpPr/>
          <p:nvPr/>
        </p:nvCxnSpPr>
        <p:spPr>
          <a:xfrm rot="10800000" flipH="1">
            <a:off x="2006700" y="4203375"/>
            <a:ext cx="5130600" cy="8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3" name="Google Shape;533;p36"/>
          <p:cNvSpPr/>
          <p:nvPr/>
        </p:nvSpPr>
        <p:spPr>
          <a:xfrm>
            <a:off x="4471607" y="3587878"/>
            <a:ext cx="470620" cy="470644"/>
          </a:xfrm>
          <a:custGeom>
            <a:avLst/>
            <a:gdLst/>
            <a:ahLst/>
            <a:cxnLst/>
            <a:rect l="l" t="t" r="r" b="b"/>
            <a:pathLst>
              <a:path w="19065" h="19066" extrusionOk="0">
                <a:moveTo>
                  <a:pt x="9532" y="1"/>
                </a:moveTo>
                <a:cubicBezTo>
                  <a:pt x="4275" y="1"/>
                  <a:pt x="0" y="4276"/>
                  <a:pt x="0" y="9533"/>
                </a:cubicBezTo>
                <a:cubicBezTo>
                  <a:pt x="0" y="14790"/>
                  <a:pt x="4275" y="19065"/>
                  <a:pt x="9532" y="19065"/>
                </a:cubicBezTo>
                <a:cubicBezTo>
                  <a:pt x="14821" y="19065"/>
                  <a:pt x="19065" y="14790"/>
                  <a:pt x="19065" y="9533"/>
                </a:cubicBezTo>
                <a:cubicBezTo>
                  <a:pt x="19065" y="4276"/>
                  <a:pt x="14821" y="1"/>
                  <a:pt x="9532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2506676" y="3587888"/>
            <a:ext cx="470620" cy="470620"/>
          </a:xfrm>
          <a:custGeom>
            <a:avLst/>
            <a:gdLst/>
            <a:ahLst/>
            <a:cxnLst/>
            <a:rect l="l" t="t" r="r" b="b"/>
            <a:pathLst>
              <a:path w="19065" h="19065" extrusionOk="0">
                <a:moveTo>
                  <a:pt x="9532" y="0"/>
                </a:moveTo>
                <a:cubicBezTo>
                  <a:pt x="4275" y="0"/>
                  <a:pt x="0" y="4244"/>
                  <a:pt x="0" y="9533"/>
                </a:cubicBezTo>
                <a:cubicBezTo>
                  <a:pt x="0" y="14790"/>
                  <a:pt x="4275" y="19065"/>
                  <a:pt x="9532" y="19065"/>
                </a:cubicBezTo>
                <a:cubicBezTo>
                  <a:pt x="14821" y="19065"/>
                  <a:pt x="19065" y="14790"/>
                  <a:pt x="19065" y="9533"/>
                </a:cubicBezTo>
                <a:cubicBezTo>
                  <a:pt x="19065" y="4244"/>
                  <a:pt x="14821" y="0"/>
                  <a:pt x="9532" y="0"/>
                </a:cubicBez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5534673" y="3587887"/>
            <a:ext cx="470620" cy="470620"/>
          </a:xfrm>
          <a:custGeom>
            <a:avLst/>
            <a:gdLst/>
            <a:ahLst/>
            <a:cxnLst/>
            <a:rect l="l" t="t" r="r" b="b"/>
            <a:pathLst>
              <a:path w="19065" h="19065" extrusionOk="0">
                <a:moveTo>
                  <a:pt x="9532" y="0"/>
                </a:moveTo>
                <a:cubicBezTo>
                  <a:pt x="4275" y="0"/>
                  <a:pt x="0" y="4275"/>
                  <a:pt x="0" y="9533"/>
                </a:cubicBezTo>
                <a:cubicBezTo>
                  <a:pt x="0" y="14821"/>
                  <a:pt x="4275" y="19065"/>
                  <a:pt x="9532" y="19065"/>
                </a:cubicBezTo>
                <a:cubicBezTo>
                  <a:pt x="14821" y="19065"/>
                  <a:pt x="19065" y="14821"/>
                  <a:pt x="19065" y="9533"/>
                </a:cubicBezTo>
                <a:cubicBezTo>
                  <a:pt x="19065" y="4275"/>
                  <a:pt x="14821" y="0"/>
                  <a:pt x="9532" y="0"/>
                </a:cubicBez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6927290" y="3587469"/>
            <a:ext cx="470620" cy="471434"/>
          </a:xfrm>
          <a:custGeom>
            <a:avLst/>
            <a:gdLst/>
            <a:ahLst/>
            <a:cxnLst/>
            <a:rect l="l" t="t" r="r" b="b"/>
            <a:pathLst>
              <a:path w="19065" h="19098" extrusionOk="0">
                <a:moveTo>
                  <a:pt x="9532" y="1"/>
                </a:moveTo>
                <a:cubicBezTo>
                  <a:pt x="4275" y="1"/>
                  <a:pt x="0" y="4276"/>
                  <a:pt x="0" y="9565"/>
                </a:cubicBezTo>
                <a:cubicBezTo>
                  <a:pt x="0" y="14822"/>
                  <a:pt x="4275" y="19097"/>
                  <a:pt x="9532" y="19097"/>
                </a:cubicBezTo>
                <a:cubicBezTo>
                  <a:pt x="14821" y="19097"/>
                  <a:pt x="19065" y="14822"/>
                  <a:pt x="19065" y="9565"/>
                </a:cubicBezTo>
                <a:cubicBezTo>
                  <a:pt x="19065" y="4276"/>
                  <a:pt x="14821" y="1"/>
                  <a:pt x="9532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 rot="8375433">
            <a:off x="2866948" y="3898074"/>
            <a:ext cx="145778" cy="345867"/>
          </a:xfrm>
          <a:prstGeom prst="triangle">
            <a:avLst>
              <a:gd name="adj" fmla="val 50000"/>
            </a:avLst>
          </a:pr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/>
          <p:nvPr/>
        </p:nvSpPr>
        <p:spPr>
          <a:xfrm rot="8375433">
            <a:off x="4828373" y="3898074"/>
            <a:ext cx="145778" cy="345867"/>
          </a:xfrm>
          <a:prstGeom prst="triangle">
            <a:avLst>
              <a:gd name="adj" fmla="val 50000"/>
            </a:avLst>
          </a:pr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"/>
          <p:cNvSpPr/>
          <p:nvPr/>
        </p:nvSpPr>
        <p:spPr>
          <a:xfrm rot="8375433">
            <a:off x="5908298" y="3898074"/>
            <a:ext cx="145778" cy="345867"/>
          </a:xfrm>
          <a:prstGeom prst="triangle">
            <a:avLst>
              <a:gd name="adj" fmla="val 50000"/>
            </a:avLst>
          </a:pr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6"/>
          <p:cNvSpPr/>
          <p:nvPr/>
        </p:nvSpPr>
        <p:spPr>
          <a:xfrm rot="-8105004">
            <a:off x="6850257" y="3898114"/>
            <a:ext cx="145735" cy="345775"/>
          </a:xfrm>
          <a:prstGeom prst="triangle">
            <a:avLst>
              <a:gd name="adj" fmla="val 50000"/>
            </a:avLst>
          </a:pr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1" name="Google Shape;5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102" y="3699661"/>
            <a:ext cx="247100" cy="2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362" y="3699651"/>
            <a:ext cx="247100" cy="2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6449" y="3699638"/>
            <a:ext cx="247100" cy="2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9049" y="3699651"/>
            <a:ext cx="247100" cy="2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1607390" y="663395"/>
            <a:ext cx="859625" cy="514039"/>
          </a:xfrm>
          <a:custGeom>
            <a:avLst/>
            <a:gdLst/>
            <a:ahLst/>
            <a:cxnLst/>
            <a:rect l="l" t="t" r="r" b="b"/>
            <a:pathLst>
              <a:path w="25051" h="14980" extrusionOk="0">
                <a:moveTo>
                  <a:pt x="0" y="0"/>
                </a:moveTo>
                <a:lnTo>
                  <a:pt x="6334" y="7538"/>
                </a:lnTo>
                <a:lnTo>
                  <a:pt x="0" y="14980"/>
                </a:lnTo>
                <a:lnTo>
                  <a:pt x="25050" y="14980"/>
                </a:lnTo>
                <a:lnTo>
                  <a:pt x="25050" y="0"/>
                </a:ln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2037737" y="936167"/>
            <a:ext cx="429281" cy="241269"/>
          </a:xfrm>
          <a:custGeom>
            <a:avLst/>
            <a:gdLst/>
            <a:ahLst/>
            <a:cxnLst/>
            <a:rect l="l" t="t" r="r" b="b"/>
            <a:pathLst>
              <a:path w="12510" h="7031" extrusionOk="0">
                <a:moveTo>
                  <a:pt x="0" y="0"/>
                </a:moveTo>
                <a:lnTo>
                  <a:pt x="12509" y="7031"/>
                </a:lnTo>
                <a:lnTo>
                  <a:pt x="12509" y="0"/>
                </a:lnTo>
                <a:close/>
              </a:path>
            </a:pathLst>
          </a:custGeom>
          <a:solidFill>
            <a:srgbClr val="D36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6681344" y="663395"/>
            <a:ext cx="859625" cy="514039"/>
          </a:xfrm>
          <a:custGeom>
            <a:avLst/>
            <a:gdLst/>
            <a:ahLst/>
            <a:cxnLst/>
            <a:rect l="l" t="t" r="r" b="b"/>
            <a:pathLst>
              <a:path w="25051" h="14980" extrusionOk="0">
                <a:moveTo>
                  <a:pt x="0" y="0"/>
                </a:moveTo>
                <a:lnTo>
                  <a:pt x="0" y="14980"/>
                </a:lnTo>
                <a:lnTo>
                  <a:pt x="25050" y="14980"/>
                </a:lnTo>
                <a:lnTo>
                  <a:pt x="18717" y="7538"/>
                </a:lnTo>
                <a:lnTo>
                  <a:pt x="25050" y="0"/>
                </a:ln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>
            <a:off x="6681344" y="936167"/>
            <a:ext cx="429281" cy="241269"/>
          </a:xfrm>
          <a:custGeom>
            <a:avLst/>
            <a:gdLst/>
            <a:ahLst/>
            <a:cxnLst/>
            <a:rect l="l" t="t" r="r" b="b"/>
            <a:pathLst>
              <a:path w="12510" h="7031" extrusionOk="0">
                <a:moveTo>
                  <a:pt x="0" y="0"/>
                </a:moveTo>
                <a:lnTo>
                  <a:pt x="0" y="7031"/>
                </a:lnTo>
                <a:lnTo>
                  <a:pt x="12509" y="0"/>
                </a:lnTo>
                <a:close/>
              </a:path>
            </a:pathLst>
          </a:custGeom>
          <a:solidFill>
            <a:srgbClr val="D36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>
            <a:off x="2037737" y="389525"/>
            <a:ext cx="5072855" cy="546672"/>
          </a:xfrm>
          <a:custGeom>
            <a:avLst/>
            <a:gdLst/>
            <a:ahLst/>
            <a:cxnLst/>
            <a:rect l="l" t="t" r="r" b="b"/>
            <a:pathLst>
              <a:path w="147832" h="15931" extrusionOk="0">
                <a:moveTo>
                  <a:pt x="0" y="1"/>
                </a:moveTo>
                <a:lnTo>
                  <a:pt x="0" y="15930"/>
                </a:lnTo>
                <a:lnTo>
                  <a:pt x="147831" y="15930"/>
                </a:lnTo>
                <a:lnTo>
                  <a:pt x="147831" y="1"/>
                </a:ln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7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Cluster Groups</a:t>
            </a:r>
            <a:endParaRPr sz="2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5" name="Google Shape;555;p37"/>
          <p:cNvSpPr txBox="1"/>
          <p:nvPr/>
        </p:nvSpPr>
        <p:spPr>
          <a:xfrm>
            <a:off x="443639" y="2563413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Cluster 1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6" name="Google Shape;556;p37"/>
          <p:cNvSpPr txBox="1"/>
          <p:nvPr/>
        </p:nvSpPr>
        <p:spPr>
          <a:xfrm>
            <a:off x="319300" y="2852575"/>
            <a:ext cx="20838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Healthiest group: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BMI, smoking, heart disease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physical, general, and mental health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Almost none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have D, H, or 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37"/>
          <p:cNvSpPr txBox="1"/>
          <p:nvPr/>
        </p:nvSpPr>
        <p:spPr>
          <a:xfrm>
            <a:off x="6892688" y="2563434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Cluster 4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8" name="Google Shape;558;p37"/>
          <p:cNvSpPr txBox="1"/>
          <p:nvPr/>
        </p:nvSpPr>
        <p:spPr>
          <a:xfrm>
            <a:off x="2133764" y="366957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Cluster 2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9" name="Google Shape;559;p37"/>
          <p:cNvSpPr txBox="1"/>
          <p:nvPr/>
        </p:nvSpPr>
        <p:spPr>
          <a:xfrm>
            <a:off x="5130814" y="366957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Cluster 3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4612728" y="1455275"/>
            <a:ext cx="1443544" cy="1288149"/>
          </a:xfrm>
          <a:custGeom>
            <a:avLst/>
            <a:gdLst/>
            <a:ahLst/>
            <a:cxnLst/>
            <a:rect l="l" t="t" r="r" b="b"/>
            <a:pathLst>
              <a:path w="49500" h="42785" extrusionOk="0">
                <a:moveTo>
                  <a:pt x="317" y="0"/>
                </a:moveTo>
                <a:cubicBezTo>
                  <a:pt x="159" y="0"/>
                  <a:pt x="1" y="127"/>
                  <a:pt x="1" y="285"/>
                </a:cubicBezTo>
                <a:cubicBezTo>
                  <a:pt x="1" y="444"/>
                  <a:pt x="159" y="570"/>
                  <a:pt x="317" y="570"/>
                </a:cubicBezTo>
                <a:lnTo>
                  <a:pt x="2692" y="570"/>
                </a:lnTo>
                <a:cubicBezTo>
                  <a:pt x="2851" y="570"/>
                  <a:pt x="2977" y="444"/>
                  <a:pt x="2977" y="285"/>
                </a:cubicBezTo>
                <a:cubicBezTo>
                  <a:pt x="2977" y="127"/>
                  <a:pt x="2851" y="0"/>
                  <a:pt x="2692" y="0"/>
                </a:cubicBezTo>
                <a:close/>
                <a:moveTo>
                  <a:pt x="5068" y="0"/>
                </a:moveTo>
                <a:cubicBezTo>
                  <a:pt x="4909" y="0"/>
                  <a:pt x="4751" y="127"/>
                  <a:pt x="4751" y="285"/>
                </a:cubicBezTo>
                <a:cubicBezTo>
                  <a:pt x="4751" y="444"/>
                  <a:pt x="4909" y="570"/>
                  <a:pt x="5068" y="570"/>
                </a:cubicBezTo>
                <a:lnTo>
                  <a:pt x="7443" y="570"/>
                </a:lnTo>
                <a:cubicBezTo>
                  <a:pt x="7601" y="570"/>
                  <a:pt x="7728" y="444"/>
                  <a:pt x="7728" y="285"/>
                </a:cubicBezTo>
                <a:cubicBezTo>
                  <a:pt x="7728" y="127"/>
                  <a:pt x="7601" y="0"/>
                  <a:pt x="7443" y="0"/>
                </a:cubicBezTo>
                <a:close/>
                <a:moveTo>
                  <a:pt x="9818" y="0"/>
                </a:moveTo>
                <a:cubicBezTo>
                  <a:pt x="9660" y="0"/>
                  <a:pt x="9501" y="127"/>
                  <a:pt x="9501" y="285"/>
                </a:cubicBezTo>
                <a:cubicBezTo>
                  <a:pt x="9501" y="444"/>
                  <a:pt x="9660" y="570"/>
                  <a:pt x="9818" y="570"/>
                </a:cubicBezTo>
                <a:lnTo>
                  <a:pt x="12193" y="570"/>
                </a:lnTo>
                <a:cubicBezTo>
                  <a:pt x="12352" y="570"/>
                  <a:pt x="12478" y="444"/>
                  <a:pt x="12478" y="285"/>
                </a:cubicBezTo>
                <a:cubicBezTo>
                  <a:pt x="12478" y="127"/>
                  <a:pt x="12352" y="0"/>
                  <a:pt x="12193" y="0"/>
                </a:cubicBezTo>
                <a:close/>
                <a:moveTo>
                  <a:pt x="14568" y="0"/>
                </a:moveTo>
                <a:cubicBezTo>
                  <a:pt x="14410" y="0"/>
                  <a:pt x="14252" y="127"/>
                  <a:pt x="14252" y="285"/>
                </a:cubicBezTo>
                <a:cubicBezTo>
                  <a:pt x="14252" y="444"/>
                  <a:pt x="14410" y="570"/>
                  <a:pt x="14568" y="570"/>
                </a:cubicBezTo>
                <a:lnTo>
                  <a:pt x="16944" y="570"/>
                </a:lnTo>
                <a:cubicBezTo>
                  <a:pt x="17102" y="570"/>
                  <a:pt x="17229" y="444"/>
                  <a:pt x="17229" y="285"/>
                </a:cubicBezTo>
                <a:cubicBezTo>
                  <a:pt x="17229" y="127"/>
                  <a:pt x="17102" y="0"/>
                  <a:pt x="16944" y="0"/>
                </a:cubicBezTo>
                <a:close/>
                <a:moveTo>
                  <a:pt x="19319" y="0"/>
                </a:moveTo>
                <a:cubicBezTo>
                  <a:pt x="19160" y="0"/>
                  <a:pt x="19002" y="127"/>
                  <a:pt x="19002" y="285"/>
                </a:cubicBezTo>
                <a:cubicBezTo>
                  <a:pt x="19002" y="444"/>
                  <a:pt x="19160" y="570"/>
                  <a:pt x="19319" y="570"/>
                </a:cubicBezTo>
                <a:lnTo>
                  <a:pt x="21694" y="570"/>
                </a:lnTo>
                <a:cubicBezTo>
                  <a:pt x="21852" y="570"/>
                  <a:pt x="21979" y="444"/>
                  <a:pt x="21979" y="285"/>
                </a:cubicBezTo>
                <a:cubicBezTo>
                  <a:pt x="21979" y="127"/>
                  <a:pt x="21852" y="0"/>
                  <a:pt x="21694" y="0"/>
                </a:cubicBezTo>
                <a:close/>
                <a:moveTo>
                  <a:pt x="24069" y="0"/>
                </a:moveTo>
                <a:cubicBezTo>
                  <a:pt x="23911" y="0"/>
                  <a:pt x="23752" y="127"/>
                  <a:pt x="23752" y="285"/>
                </a:cubicBezTo>
                <a:cubicBezTo>
                  <a:pt x="23752" y="444"/>
                  <a:pt x="23911" y="570"/>
                  <a:pt x="24069" y="570"/>
                </a:cubicBezTo>
                <a:lnTo>
                  <a:pt x="26444" y="570"/>
                </a:lnTo>
                <a:cubicBezTo>
                  <a:pt x="26603" y="570"/>
                  <a:pt x="26729" y="444"/>
                  <a:pt x="26729" y="285"/>
                </a:cubicBezTo>
                <a:cubicBezTo>
                  <a:pt x="26729" y="127"/>
                  <a:pt x="26603" y="0"/>
                  <a:pt x="26444" y="0"/>
                </a:cubicBezTo>
                <a:close/>
                <a:moveTo>
                  <a:pt x="28819" y="0"/>
                </a:moveTo>
                <a:cubicBezTo>
                  <a:pt x="28661" y="0"/>
                  <a:pt x="28503" y="127"/>
                  <a:pt x="28503" y="285"/>
                </a:cubicBezTo>
                <a:cubicBezTo>
                  <a:pt x="28503" y="444"/>
                  <a:pt x="28661" y="570"/>
                  <a:pt x="28819" y="570"/>
                </a:cubicBezTo>
                <a:lnTo>
                  <a:pt x="31195" y="570"/>
                </a:lnTo>
                <a:cubicBezTo>
                  <a:pt x="31353" y="570"/>
                  <a:pt x="31480" y="444"/>
                  <a:pt x="31480" y="285"/>
                </a:cubicBezTo>
                <a:cubicBezTo>
                  <a:pt x="31480" y="127"/>
                  <a:pt x="31353" y="0"/>
                  <a:pt x="31195" y="0"/>
                </a:cubicBezTo>
                <a:close/>
                <a:moveTo>
                  <a:pt x="33570" y="0"/>
                </a:moveTo>
                <a:cubicBezTo>
                  <a:pt x="33411" y="0"/>
                  <a:pt x="33253" y="127"/>
                  <a:pt x="33253" y="285"/>
                </a:cubicBezTo>
                <a:cubicBezTo>
                  <a:pt x="33253" y="444"/>
                  <a:pt x="33411" y="570"/>
                  <a:pt x="33570" y="570"/>
                </a:cubicBezTo>
                <a:lnTo>
                  <a:pt x="35945" y="570"/>
                </a:lnTo>
                <a:cubicBezTo>
                  <a:pt x="36103" y="570"/>
                  <a:pt x="36230" y="444"/>
                  <a:pt x="36230" y="285"/>
                </a:cubicBezTo>
                <a:cubicBezTo>
                  <a:pt x="36230" y="127"/>
                  <a:pt x="36103" y="0"/>
                  <a:pt x="35945" y="0"/>
                </a:cubicBezTo>
                <a:close/>
                <a:moveTo>
                  <a:pt x="38320" y="0"/>
                </a:moveTo>
                <a:cubicBezTo>
                  <a:pt x="38162" y="0"/>
                  <a:pt x="38003" y="127"/>
                  <a:pt x="38003" y="285"/>
                </a:cubicBezTo>
                <a:cubicBezTo>
                  <a:pt x="38003" y="444"/>
                  <a:pt x="38162" y="570"/>
                  <a:pt x="38320" y="570"/>
                </a:cubicBezTo>
                <a:lnTo>
                  <a:pt x="40695" y="570"/>
                </a:lnTo>
                <a:cubicBezTo>
                  <a:pt x="40854" y="570"/>
                  <a:pt x="40980" y="444"/>
                  <a:pt x="40980" y="285"/>
                </a:cubicBezTo>
                <a:cubicBezTo>
                  <a:pt x="40980" y="127"/>
                  <a:pt x="40854" y="0"/>
                  <a:pt x="40695" y="0"/>
                </a:cubicBezTo>
                <a:close/>
                <a:moveTo>
                  <a:pt x="43102" y="95"/>
                </a:moveTo>
                <a:cubicBezTo>
                  <a:pt x="42944" y="95"/>
                  <a:pt x="42786" y="190"/>
                  <a:pt x="42754" y="349"/>
                </a:cubicBezTo>
                <a:cubicBezTo>
                  <a:pt x="42722" y="507"/>
                  <a:pt x="42849" y="665"/>
                  <a:pt x="43007" y="697"/>
                </a:cubicBezTo>
                <a:cubicBezTo>
                  <a:pt x="43767" y="824"/>
                  <a:pt x="44464" y="1077"/>
                  <a:pt x="45161" y="1457"/>
                </a:cubicBezTo>
                <a:cubicBezTo>
                  <a:pt x="45192" y="1457"/>
                  <a:pt x="45256" y="1489"/>
                  <a:pt x="45287" y="1489"/>
                </a:cubicBezTo>
                <a:cubicBezTo>
                  <a:pt x="45382" y="1489"/>
                  <a:pt x="45509" y="1425"/>
                  <a:pt x="45541" y="1330"/>
                </a:cubicBezTo>
                <a:cubicBezTo>
                  <a:pt x="45636" y="1172"/>
                  <a:pt x="45572" y="1014"/>
                  <a:pt x="45414" y="919"/>
                </a:cubicBezTo>
                <a:cubicBezTo>
                  <a:pt x="44686" y="539"/>
                  <a:pt x="43926" y="254"/>
                  <a:pt x="43102" y="95"/>
                </a:cubicBezTo>
                <a:close/>
                <a:moveTo>
                  <a:pt x="47144" y="2323"/>
                </a:moveTo>
                <a:cubicBezTo>
                  <a:pt x="47075" y="2323"/>
                  <a:pt x="47010" y="2348"/>
                  <a:pt x="46966" y="2407"/>
                </a:cubicBezTo>
                <a:cubicBezTo>
                  <a:pt x="46839" y="2502"/>
                  <a:pt x="46839" y="2692"/>
                  <a:pt x="46934" y="2819"/>
                </a:cubicBezTo>
                <a:cubicBezTo>
                  <a:pt x="47473" y="3389"/>
                  <a:pt x="47884" y="4022"/>
                  <a:pt x="48233" y="4687"/>
                </a:cubicBezTo>
                <a:cubicBezTo>
                  <a:pt x="48264" y="4814"/>
                  <a:pt x="48391" y="4877"/>
                  <a:pt x="48486" y="4877"/>
                </a:cubicBezTo>
                <a:cubicBezTo>
                  <a:pt x="48549" y="4877"/>
                  <a:pt x="48581" y="4877"/>
                  <a:pt x="48613" y="4845"/>
                </a:cubicBezTo>
                <a:cubicBezTo>
                  <a:pt x="48771" y="4782"/>
                  <a:pt x="48834" y="4592"/>
                  <a:pt x="48771" y="4434"/>
                </a:cubicBezTo>
                <a:cubicBezTo>
                  <a:pt x="48423" y="3705"/>
                  <a:pt x="47948" y="3009"/>
                  <a:pt x="47378" y="2407"/>
                </a:cubicBezTo>
                <a:cubicBezTo>
                  <a:pt x="47310" y="2356"/>
                  <a:pt x="47224" y="2323"/>
                  <a:pt x="47144" y="2323"/>
                </a:cubicBezTo>
                <a:close/>
                <a:moveTo>
                  <a:pt x="49168" y="6551"/>
                </a:moveTo>
                <a:cubicBezTo>
                  <a:pt x="49152" y="6551"/>
                  <a:pt x="49136" y="6552"/>
                  <a:pt x="49119" y="6556"/>
                </a:cubicBezTo>
                <a:cubicBezTo>
                  <a:pt x="48929" y="6587"/>
                  <a:pt x="48834" y="6714"/>
                  <a:pt x="48834" y="6872"/>
                </a:cubicBezTo>
                <a:cubicBezTo>
                  <a:pt x="48866" y="7157"/>
                  <a:pt x="48898" y="7442"/>
                  <a:pt x="48898" y="7727"/>
                </a:cubicBezTo>
                <a:lnTo>
                  <a:pt x="48898" y="9216"/>
                </a:lnTo>
                <a:cubicBezTo>
                  <a:pt x="48898" y="9374"/>
                  <a:pt x="49024" y="9532"/>
                  <a:pt x="49183" y="9532"/>
                </a:cubicBezTo>
                <a:cubicBezTo>
                  <a:pt x="49341" y="9532"/>
                  <a:pt x="49499" y="9374"/>
                  <a:pt x="49499" y="9216"/>
                </a:cubicBezTo>
                <a:lnTo>
                  <a:pt x="49499" y="7727"/>
                </a:lnTo>
                <a:cubicBezTo>
                  <a:pt x="49499" y="7442"/>
                  <a:pt x="49468" y="7126"/>
                  <a:pt x="49436" y="6809"/>
                </a:cubicBezTo>
                <a:cubicBezTo>
                  <a:pt x="49408" y="6667"/>
                  <a:pt x="49303" y="6551"/>
                  <a:pt x="49168" y="6551"/>
                </a:cubicBezTo>
                <a:close/>
                <a:moveTo>
                  <a:pt x="49183" y="11306"/>
                </a:moveTo>
                <a:cubicBezTo>
                  <a:pt x="49024" y="11306"/>
                  <a:pt x="48898" y="11433"/>
                  <a:pt x="48898" y="11591"/>
                </a:cubicBezTo>
                <a:lnTo>
                  <a:pt x="48898" y="13966"/>
                </a:lnTo>
                <a:cubicBezTo>
                  <a:pt x="48898" y="14124"/>
                  <a:pt x="49024" y="14283"/>
                  <a:pt x="49183" y="14283"/>
                </a:cubicBezTo>
                <a:cubicBezTo>
                  <a:pt x="49341" y="14283"/>
                  <a:pt x="49499" y="14124"/>
                  <a:pt x="49499" y="13966"/>
                </a:cubicBezTo>
                <a:lnTo>
                  <a:pt x="49499" y="11591"/>
                </a:lnTo>
                <a:cubicBezTo>
                  <a:pt x="49499" y="11433"/>
                  <a:pt x="49341" y="11306"/>
                  <a:pt x="49183" y="11306"/>
                </a:cubicBezTo>
                <a:close/>
                <a:moveTo>
                  <a:pt x="49183" y="16056"/>
                </a:moveTo>
                <a:cubicBezTo>
                  <a:pt x="49024" y="16056"/>
                  <a:pt x="48898" y="16183"/>
                  <a:pt x="48898" y="16341"/>
                </a:cubicBezTo>
                <a:lnTo>
                  <a:pt x="48898" y="18716"/>
                </a:lnTo>
                <a:cubicBezTo>
                  <a:pt x="48898" y="18875"/>
                  <a:pt x="49024" y="19033"/>
                  <a:pt x="49183" y="19033"/>
                </a:cubicBezTo>
                <a:cubicBezTo>
                  <a:pt x="49341" y="19033"/>
                  <a:pt x="49499" y="18875"/>
                  <a:pt x="49499" y="18716"/>
                </a:cubicBezTo>
                <a:lnTo>
                  <a:pt x="49499" y="16341"/>
                </a:lnTo>
                <a:cubicBezTo>
                  <a:pt x="49499" y="16183"/>
                  <a:pt x="49341" y="16056"/>
                  <a:pt x="49183" y="16056"/>
                </a:cubicBezTo>
                <a:close/>
                <a:moveTo>
                  <a:pt x="49183" y="20807"/>
                </a:moveTo>
                <a:cubicBezTo>
                  <a:pt x="49024" y="20807"/>
                  <a:pt x="48898" y="20933"/>
                  <a:pt x="48898" y="21092"/>
                </a:cubicBezTo>
                <a:lnTo>
                  <a:pt x="48898" y="23467"/>
                </a:lnTo>
                <a:cubicBezTo>
                  <a:pt x="48898" y="23625"/>
                  <a:pt x="49024" y="23783"/>
                  <a:pt x="49183" y="23783"/>
                </a:cubicBezTo>
                <a:cubicBezTo>
                  <a:pt x="49341" y="23783"/>
                  <a:pt x="49499" y="23625"/>
                  <a:pt x="49499" y="23467"/>
                </a:cubicBezTo>
                <a:lnTo>
                  <a:pt x="49499" y="21092"/>
                </a:lnTo>
                <a:cubicBezTo>
                  <a:pt x="49499" y="20933"/>
                  <a:pt x="49341" y="20807"/>
                  <a:pt x="49183" y="20807"/>
                </a:cubicBezTo>
                <a:close/>
                <a:moveTo>
                  <a:pt x="49183" y="25557"/>
                </a:moveTo>
                <a:cubicBezTo>
                  <a:pt x="49024" y="25557"/>
                  <a:pt x="48898" y="25684"/>
                  <a:pt x="48898" y="25842"/>
                </a:cubicBezTo>
                <a:lnTo>
                  <a:pt x="48898" y="28217"/>
                </a:lnTo>
                <a:cubicBezTo>
                  <a:pt x="48898" y="28375"/>
                  <a:pt x="49024" y="28534"/>
                  <a:pt x="49183" y="28534"/>
                </a:cubicBezTo>
                <a:cubicBezTo>
                  <a:pt x="49341" y="28534"/>
                  <a:pt x="49499" y="28375"/>
                  <a:pt x="49499" y="28217"/>
                </a:cubicBezTo>
                <a:lnTo>
                  <a:pt x="49499" y="25842"/>
                </a:lnTo>
                <a:cubicBezTo>
                  <a:pt x="49499" y="25684"/>
                  <a:pt x="49341" y="25557"/>
                  <a:pt x="49183" y="25557"/>
                </a:cubicBezTo>
                <a:close/>
                <a:moveTo>
                  <a:pt x="49183" y="30307"/>
                </a:moveTo>
                <a:cubicBezTo>
                  <a:pt x="49024" y="30307"/>
                  <a:pt x="48898" y="30434"/>
                  <a:pt x="48898" y="30592"/>
                </a:cubicBezTo>
                <a:lnTo>
                  <a:pt x="48898" y="32967"/>
                </a:lnTo>
                <a:cubicBezTo>
                  <a:pt x="48898" y="33126"/>
                  <a:pt x="49024" y="33284"/>
                  <a:pt x="49183" y="33284"/>
                </a:cubicBezTo>
                <a:cubicBezTo>
                  <a:pt x="49341" y="33284"/>
                  <a:pt x="49499" y="33126"/>
                  <a:pt x="49499" y="32967"/>
                </a:cubicBezTo>
                <a:lnTo>
                  <a:pt x="49499" y="30592"/>
                </a:lnTo>
                <a:cubicBezTo>
                  <a:pt x="49499" y="30434"/>
                  <a:pt x="49341" y="30307"/>
                  <a:pt x="49183" y="30307"/>
                </a:cubicBezTo>
                <a:close/>
                <a:moveTo>
                  <a:pt x="49183" y="35058"/>
                </a:moveTo>
                <a:cubicBezTo>
                  <a:pt x="49024" y="35058"/>
                  <a:pt x="48898" y="35184"/>
                  <a:pt x="48898" y="35343"/>
                </a:cubicBezTo>
                <a:lnTo>
                  <a:pt x="48898" y="37718"/>
                </a:lnTo>
                <a:cubicBezTo>
                  <a:pt x="48898" y="37876"/>
                  <a:pt x="49024" y="38034"/>
                  <a:pt x="49183" y="38034"/>
                </a:cubicBezTo>
                <a:cubicBezTo>
                  <a:pt x="49341" y="38034"/>
                  <a:pt x="49499" y="37876"/>
                  <a:pt x="49499" y="37718"/>
                </a:cubicBezTo>
                <a:lnTo>
                  <a:pt x="49499" y="35343"/>
                </a:lnTo>
                <a:cubicBezTo>
                  <a:pt x="49499" y="35184"/>
                  <a:pt x="49341" y="35058"/>
                  <a:pt x="49183" y="35058"/>
                </a:cubicBezTo>
                <a:close/>
                <a:moveTo>
                  <a:pt x="49183" y="39808"/>
                </a:moveTo>
                <a:cubicBezTo>
                  <a:pt x="49024" y="39808"/>
                  <a:pt x="48898" y="39935"/>
                  <a:pt x="48898" y="40093"/>
                </a:cubicBezTo>
                <a:lnTo>
                  <a:pt x="48898" y="42468"/>
                </a:lnTo>
                <a:cubicBezTo>
                  <a:pt x="48898" y="42626"/>
                  <a:pt x="49024" y="42785"/>
                  <a:pt x="49183" y="42785"/>
                </a:cubicBezTo>
                <a:cubicBezTo>
                  <a:pt x="49341" y="42785"/>
                  <a:pt x="49499" y="42626"/>
                  <a:pt x="49499" y="42468"/>
                </a:cubicBezTo>
                <a:lnTo>
                  <a:pt x="49499" y="40093"/>
                </a:lnTo>
                <a:cubicBezTo>
                  <a:pt x="49499" y="39935"/>
                  <a:pt x="49341" y="39808"/>
                  <a:pt x="49183" y="39808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7"/>
          <p:cNvSpPr/>
          <p:nvPr/>
        </p:nvSpPr>
        <p:spPr>
          <a:xfrm>
            <a:off x="3115800" y="1455275"/>
            <a:ext cx="1443606" cy="1288108"/>
          </a:xfrm>
          <a:custGeom>
            <a:avLst/>
            <a:gdLst/>
            <a:ahLst/>
            <a:cxnLst/>
            <a:rect l="l" t="t" r="r" b="b"/>
            <a:pathLst>
              <a:path w="48265" h="43989" extrusionOk="0">
                <a:moveTo>
                  <a:pt x="7602" y="0"/>
                </a:moveTo>
                <a:cubicBezTo>
                  <a:pt x="7411" y="0"/>
                  <a:pt x="7285" y="127"/>
                  <a:pt x="7285" y="285"/>
                </a:cubicBezTo>
                <a:cubicBezTo>
                  <a:pt x="7316" y="444"/>
                  <a:pt x="7443" y="570"/>
                  <a:pt x="7602" y="570"/>
                </a:cubicBezTo>
                <a:lnTo>
                  <a:pt x="9977" y="570"/>
                </a:lnTo>
                <a:cubicBezTo>
                  <a:pt x="10135" y="570"/>
                  <a:pt x="10262" y="444"/>
                  <a:pt x="10262" y="285"/>
                </a:cubicBezTo>
                <a:cubicBezTo>
                  <a:pt x="10262" y="127"/>
                  <a:pt x="10135" y="0"/>
                  <a:pt x="9977" y="0"/>
                </a:cubicBezTo>
                <a:close/>
                <a:moveTo>
                  <a:pt x="12352" y="0"/>
                </a:moveTo>
                <a:cubicBezTo>
                  <a:pt x="12194" y="0"/>
                  <a:pt x="12035" y="127"/>
                  <a:pt x="12035" y="285"/>
                </a:cubicBezTo>
                <a:cubicBezTo>
                  <a:pt x="12035" y="444"/>
                  <a:pt x="12194" y="570"/>
                  <a:pt x="12352" y="570"/>
                </a:cubicBezTo>
                <a:lnTo>
                  <a:pt x="14727" y="570"/>
                </a:lnTo>
                <a:cubicBezTo>
                  <a:pt x="14885" y="570"/>
                  <a:pt x="15012" y="444"/>
                  <a:pt x="15012" y="285"/>
                </a:cubicBezTo>
                <a:cubicBezTo>
                  <a:pt x="15012" y="127"/>
                  <a:pt x="14885" y="0"/>
                  <a:pt x="14727" y="0"/>
                </a:cubicBezTo>
                <a:close/>
                <a:moveTo>
                  <a:pt x="17102" y="0"/>
                </a:moveTo>
                <a:cubicBezTo>
                  <a:pt x="16944" y="0"/>
                  <a:pt x="16786" y="127"/>
                  <a:pt x="16786" y="285"/>
                </a:cubicBezTo>
                <a:cubicBezTo>
                  <a:pt x="16786" y="444"/>
                  <a:pt x="16944" y="570"/>
                  <a:pt x="17102" y="570"/>
                </a:cubicBezTo>
                <a:lnTo>
                  <a:pt x="19477" y="570"/>
                </a:lnTo>
                <a:cubicBezTo>
                  <a:pt x="19636" y="570"/>
                  <a:pt x="19762" y="444"/>
                  <a:pt x="19762" y="285"/>
                </a:cubicBezTo>
                <a:cubicBezTo>
                  <a:pt x="19762" y="127"/>
                  <a:pt x="19636" y="0"/>
                  <a:pt x="19477" y="0"/>
                </a:cubicBezTo>
                <a:close/>
                <a:moveTo>
                  <a:pt x="21853" y="0"/>
                </a:moveTo>
                <a:cubicBezTo>
                  <a:pt x="21694" y="0"/>
                  <a:pt x="21536" y="127"/>
                  <a:pt x="21536" y="285"/>
                </a:cubicBezTo>
                <a:cubicBezTo>
                  <a:pt x="21536" y="444"/>
                  <a:pt x="21694" y="570"/>
                  <a:pt x="21853" y="570"/>
                </a:cubicBezTo>
                <a:lnTo>
                  <a:pt x="24228" y="570"/>
                </a:lnTo>
                <a:cubicBezTo>
                  <a:pt x="24386" y="570"/>
                  <a:pt x="24513" y="444"/>
                  <a:pt x="24513" y="285"/>
                </a:cubicBezTo>
                <a:cubicBezTo>
                  <a:pt x="24513" y="127"/>
                  <a:pt x="24386" y="0"/>
                  <a:pt x="24228" y="0"/>
                </a:cubicBezTo>
                <a:close/>
                <a:moveTo>
                  <a:pt x="26603" y="0"/>
                </a:moveTo>
                <a:cubicBezTo>
                  <a:pt x="26445" y="0"/>
                  <a:pt x="26286" y="127"/>
                  <a:pt x="26286" y="285"/>
                </a:cubicBezTo>
                <a:cubicBezTo>
                  <a:pt x="26286" y="444"/>
                  <a:pt x="26445" y="570"/>
                  <a:pt x="26603" y="570"/>
                </a:cubicBezTo>
                <a:lnTo>
                  <a:pt x="28978" y="570"/>
                </a:lnTo>
                <a:cubicBezTo>
                  <a:pt x="29136" y="570"/>
                  <a:pt x="29263" y="444"/>
                  <a:pt x="29263" y="285"/>
                </a:cubicBezTo>
                <a:cubicBezTo>
                  <a:pt x="29263" y="127"/>
                  <a:pt x="29136" y="0"/>
                  <a:pt x="28978" y="0"/>
                </a:cubicBezTo>
                <a:close/>
                <a:moveTo>
                  <a:pt x="31353" y="0"/>
                </a:moveTo>
                <a:cubicBezTo>
                  <a:pt x="31195" y="0"/>
                  <a:pt x="31037" y="127"/>
                  <a:pt x="31037" y="285"/>
                </a:cubicBezTo>
                <a:cubicBezTo>
                  <a:pt x="31037" y="444"/>
                  <a:pt x="31195" y="570"/>
                  <a:pt x="31353" y="570"/>
                </a:cubicBezTo>
                <a:lnTo>
                  <a:pt x="33728" y="570"/>
                </a:lnTo>
                <a:cubicBezTo>
                  <a:pt x="33887" y="570"/>
                  <a:pt x="34014" y="444"/>
                  <a:pt x="34014" y="285"/>
                </a:cubicBezTo>
                <a:cubicBezTo>
                  <a:pt x="34014" y="127"/>
                  <a:pt x="33887" y="0"/>
                  <a:pt x="33728" y="0"/>
                </a:cubicBezTo>
                <a:close/>
                <a:moveTo>
                  <a:pt x="36104" y="0"/>
                </a:moveTo>
                <a:cubicBezTo>
                  <a:pt x="35945" y="0"/>
                  <a:pt x="35787" y="127"/>
                  <a:pt x="35787" y="285"/>
                </a:cubicBezTo>
                <a:cubicBezTo>
                  <a:pt x="35787" y="444"/>
                  <a:pt x="35945" y="570"/>
                  <a:pt x="36104" y="570"/>
                </a:cubicBezTo>
                <a:lnTo>
                  <a:pt x="38479" y="570"/>
                </a:lnTo>
                <a:cubicBezTo>
                  <a:pt x="38637" y="570"/>
                  <a:pt x="38764" y="444"/>
                  <a:pt x="38764" y="285"/>
                </a:cubicBezTo>
                <a:cubicBezTo>
                  <a:pt x="38764" y="127"/>
                  <a:pt x="38637" y="0"/>
                  <a:pt x="38479" y="0"/>
                </a:cubicBezTo>
                <a:close/>
                <a:moveTo>
                  <a:pt x="40854" y="0"/>
                </a:moveTo>
                <a:cubicBezTo>
                  <a:pt x="40696" y="0"/>
                  <a:pt x="40537" y="127"/>
                  <a:pt x="40537" y="285"/>
                </a:cubicBezTo>
                <a:cubicBezTo>
                  <a:pt x="40537" y="444"/>
                  <a:pt x="40696" y="570"/>
                  <a:pt x="40854" y="570"/>
                </a:cubicBezTo>
                <a:lnTo>
                  <a:pt x="43229" y="570"/>
                </a:lnTo>
                <a:cubicBezTo>
                  <a:pt x="43388" y="570"/>
                  <a:pt x="43514" y="444"/>
                  <a:pt x="43514" y="285"/>
                </a:cubicBezTo>
                <a:cubicBezTo>
                  <a:pt x="43514" y="127"/>
                  <a:pt x="43388" y="0"/>
                  <a:pt x="43229" y="0"/>
                </a:cubicBezTo>
                <a:close/>
                <a:moveTo>
                  <a:pt x="45604" y="0"/>
                </a:moveTo>
                <a:cubicBezTo>
                  <a:pt x="45446" y="0"/>
                  <a:pt x="45288" y="127"/>
                  <a:pt x="45288" y="285"/>
                </a:cubicBezTo>
                <a:cubicBezTo>
                  <a:pt x="45288" y="444"/>
                  <a:pt x="45446" y="570"/>
                  <a:pt x="45604" y="570"/>
                </a:cubicBezTo>
                <a:lnTo>
                  <a:pt x="47980" y="570"/>
                </a:lnTo>
                <a:cubicBezTo>
                  <a:pt x="48138" y="570"/>
                  <a:pt x="48265" y="444"/>
                  <a:pt x="48265" y="285"/>
                </a:cubicBezTo>
                <a:cubicBezTo>
                  <a:pt x="48265" y="127"/>
                  <a:pt x="48138" y="0"/>
                  <a:pt x="47980" y="0"/>
                </a:cubicBezTo>
                <a:close/>
                <a:moveTo>
                  <a:pt x="5284" y="419"/>
                </a:moveTo>
                <a:cubicBezTo>
                  <a:pt x="5245" y="419"/>
                  <a:pt x="5204" y="427"/>
                  <a:pt x="5163" y="444"/>
                </a:cubicBezTo>
                <a:cubicBezTo>
                  <a:pt x="4403" y="697"/>
                  <a:pt x="3675" y="1109"/>
                  <a:pt x="3009" y="1615"/>
                </a:cubicBezTo>
                <a:cubicBezTo>
                  <a:pt x="2883" y="1710"/>
                  <a:pt x="2851" y="1900"/>
                  <a:pt x="2946" y="2027"/>
                </a:cubicBezTo>
                <a:cubicBezTo>
                  <a:pt x="3009" y="2090"/>
                  <a:pt x="3105" y="2154"/>
                  <a:pt x="3200" y="2154"/>
                </a:cubicBezTo>
                <a:cubicBezTo>
                  <a:pt x="3263" y="2154"/>
                  <a:pt x="3326" y="2122"/>
                  <a:pt x="3358" y="2090"/>
                </a:cubicBezTo>
                <a:cubicBezTo>
                  <a:pt x="3991" y="1615"/>
                  <a:pt x="4656" y="1235"/>
                  <a:pt x="5353" y="982"/>
                </a:cubicBezTo>
                <a:cubicBezTo>
                  <a:pt x="5511" y="919"/>
                  <a:pt x="5606" y="760"/>
                  <a:pt x="5543" y="602"/>
                </a:cubicBezTo>
                <a:cubicBezTo>
                  <a:pt x="5496" y="484"/>
                  <a:pt x="5397" y="419"/>
                  <a:pt x="5284" y="419"/>
                </a:cubicBezTo>
                <a:close/>
                <a:moveTo>
                  <a:pt x="1573" y="3270"/>
                </a:moveTo>
                <a:cubicBezTo>
                  <a:pt x="1481" y="3270"/>
                  <a:pt x="1389" y="3312"/>
                  <a:pt x="1331" y="3389"/>
                </a:cubicBezTo>
                <a:cubicBezTo>
                  <a:pt x="856" y="4085"/>
                  <a:pt x="508" y="4814"/>
                  <a:pt x="286" y="5637"/>
                </a:cubicBezTo>
                <a:cubicBezTo>
                  <a:pt x="254" y="5796"/>
                  <a:pt x="349" y="5954"/>
                  <a:pt x="508" y="5986"/>
                </a:cubicBezTo>
                <a:cubicBezTo>
                  <a:pt x="539" y="6017"/>
                  <a:pt x="539" y="6017"/>
                  <a:pt x="571" y="6017"/>
                </a:cubicBezTo>
                <a:cubicBezTo>
                  <a:pt x="698" y="6017"/>
                  <a:pt x="824" y="5922"/>
                  <a:pt x="856" y="5796"/>
                </a:cubicBezTo>
                <a:cubicBezTo>
                  <a:pt x="1078" y="5036"/>
                  <a:pt x="1394" y="4370"/>
                  <a:pt x="1838" y="3737"/>
                </a:cubicBezTo>
                <a:cubicBezTo>
                  <a:pt x="1901" y="3579"/>
                  <a:pt x="1869" y="3389"/>
                  <a:pt x="1743" y="3325"/>
                </a:cubicBezTo>
                <a:cubicBezTo>
                  <a:pt x="1693" y="3288"/>
                  <a:pt x="1633" y="3270"/>
                  <a:pt x="1573" y="3270"/>
                </a:cubicBezTo>
                <a:close/>
                <a:moveTo>
                  <a:pt x="318" y="7759"/>
                </a:moveTo>
                <a:cubicBezTo>
                  <a:pt x="128" y="7759"/>
                  <a:pt x="1" y="7886"/>
                  <a:pt x="1" y="8044"/>
                </a:cubicBezTo>
                <a:lnTo>
                  <a:pt x="1" y="10419"/>
                </a:lnTo>
                <a:cubicBezTo>
                  <a:pt x="1" y="10609"/>
                  <a:pt x="128" y="10736"/>
                  <a:pt x="318" y="10736"/>
                </a:cubicBezTo>
                <a:cubicBezTo>
                  <a:pt x="476" y="10736"/>
                  <a:pt x="603" y="10609"/>
                  <a:pt x="603" y="10419"/>
                </a:cubicBezTo>
                <a:lnTo>
                  <a:pt x="603" y="8044"/>
                </a:lnTo>
                <a:cubicBezTo>
                  <a:pt x="603" y="7886"/>
                  <a:pt x="476" y="7759"/>
                  <a:pt x="318" y="7759"/>
                </a:cubicBezTo>
                <a:close/>
                <a:moveTo>
                  <a:pt x="318" y="12509"/>
                </a:moveTo>
                <a:cubicBezTo>
                  <a:pt x="128" y="12509"/>
                  <a:pt x="1" y="12636"/>
                  <a:pt x="1" y="12794"/>
                </a:cubicBezTo>
                <a:lnTo>
                  <a:pt x="1" y="15170"/>
                </a:lnTo>
                <a:cubicBezTo>
                  <a:pt x="1" y="15360"/>
                  <a:pt x="128" y="15486"/>
                  <a:pt x="318" y="15486"/>
                </a:cubicBezTo>
                <a:cubicBezTo>
                  <a:pt x="476" y="15486"/>
                  <a:pt x="603" y="15360"/>
                  <a:pt x="603" y="15170"/>
                </a:cubicBezTo>
                <a:lnTo>
                  <a:pt x="603" y="12794"/>
                </a:lnTo>
                <a:cubicBezTo>
                  <a:pt x="603" y="12636"/>
                  <a:pt x="476" y="12509"/>
                  <a:pt x="318" y="12509"/>
                </a:cubicBezTo>
                <a:close/>
                <a:moveTo>
                  <a:pt x="318" y="17260"/>
                </a:moveTo>
                <a:cubicBezTo>
                  <a:pt x="128" y="17260"/>
                  <a:pt x="1" y="17386"/>
                  <a:pt x="1" y="17545"/>
                </a:cubicBezTo>
                <a:lnTo>
                  <a:pt x="1" y="19920"/>
                </a:lnTo>
                <a:cubicBezTo>
                  <a:pt x="1" y="20110"/>
                  <a:pt x="128" y="20237"/>
                  <a:pt x="318" y="20237"/>
                </a:cubicBezTo>
                <a:cubicBezTo>
                  <a:pt x="476" y="20237"/>
                  <a:pt x="603" y="20110"/>
                  <a:pt x="603" y="19920"/>
                </a:cubicBezTo>
                <a:lnTo>
                  <a:pt x="603" y="17545"/>
                </a:lnTo>
                <a:cubicBezTo>
                  <a:pt x="603" y="17386"/>
                  <a:pt x="476" y="17260"/>
                  <a:pt x="318" y="17260"/>
                </a:cubicBezTo>
                <a:close/>
                <a:moveTo>
                  <a:pt x="318" y="22010"/>
                </a:moveTo>
                <a:cubicBezTo>
                  <a:pt x="128" y="22010"/>
                  <a:pt x="1" y="22137"/>
                  <a:pt x="1" y="22327"/>
                </a:cubicBezTo>
                <a:lnTo>
                  <a:pt x="1" y="24702"/>
                </a:lnTo>
                <a:cubicBezTo>
                  <a:pt x="1" y="24860"/>
                  <a:pt x="128" y="24987"/>
                  <a:pt x="318" y="24987"/>
                </a:cubicBezTo>
                <a:cubicBezTo>
                  <a:pt x="476" y="24987"/>
                  <a:pt x="603" y="24860"/>
                  <a:pt x="603" y="24702"/>
                </a:cubicBezTo>
                <a:lnTo>
                  <a:pt x="603" y="22327"/>
                </a:lnTo>
                <a:cubicBezTo>
                  <a:pt x="603" y="22137"/>
                  <a:pt x="476" y="22010"/>
                  <a:pt x="318" y="22010"/>
                </a:cubicBezTo>
                <a:close/>
                <a:moveTo>
                  <a:pt x="318" y="26760"/>
                </a:moveTo>
                <a:cubicBezTo>
                  <a:pt x="128" y="26760"/>
                  <a:pt x="1" y="26887"/>
                  <a:pt x="1" y="27077"/>
                </a:cubicBezTo>
                <a:lnTo>
                  <a:pt x="1" y="29452"/>
                </a:lnTo>
                <a:cubicBezTo>
                  <a:pt x="1" y="29611"/>
                  <a:pt x="128" y="29737"/>
                  <a:pt x="318" y="29737"/>
                </a:cubicBezTo>
                <a:cubicBezTo>
                  <a:pt x="476" y="29737"/>
                  <a:pt x="603" y="29611"/>
                  <a:pt x="603" y="29452"/>
                </a:cubicBezTo>
                <a:lnTo>
                  <a:pt x="603" y="27077"/>
                </a:lnTo>
                <a:cubicBezTo>
                  <a:pt x="603" y="26887"/>
                  <a:pt x="476" y="26760"/>
                  <a:pt x="318" y="26760"/>
                </a:cubicBezTo>
                <a:close/>
                <a:moveTo>
                  <a:pt x="318" y="31511"/>
                </a:moveTo>
                <a:cubicBezTo>
                  <a:pt x="128" y="31511"/>
                  <a:pt x="1" y="31637"/>
                  <a:pt x="1" y="31827"/>
                </a:cubicBezTo>
                <a:lnTo>
                  <a:pt x="1" y="34203"/>
                </a:lnTo>
                <a:cubicBezTo>
                  <a:pt x="1" y="34361"/>
                  <a:pt x="128" y="34488"/>
                  <a:pt x="318" y="34488"/>
                </a:cubicBezTo>
                <a:cubicBezTo>
                  <a:pt x="476" y="34488"/>
                  <a:pt x="603" y="34361"/>
                  <a:pt x="603" y="34203"/>
                </a:cubicBezTo>
                <a:lnTo>
                  <a:pt x="603" y="31827"/>
                </a:lnTo>
                <a:cubicBezTo>
                  <a:pt x="603" y="31637"/>
                  <a:pt x="476" y="31511"/>
                  <a:pt x="318" y="31511"/>
                </a:cubicBezTo>
                <a:close/>
                <a:moveTo>
                  <a:pt x="318" y="36261"/>
                </a:moveTo>
                <a:cubicBezTo>
                  <a:pt x="128" y="36261"/>
                  <a:pt x="1" y="36388"/>
                  <a:pt x="1" y="36578"/>
                </a:cubicBezTo>
                <a:lnTo>
                  <a:pt x="1" y="38953"/>
                </a:lnTo>
                <a:cubicBezTo>
                  <a:pt x="1" y="39111"/>
                  <a:pt x="128" y="39238"/>
                  <a:pt x="318" y="39238"/>
                </a:cubicBezTo>
                <a:cubicBezTo>
                  <a:pt x="476" y="39238"/>
                  <a:pt x="603" y="39111"/>
                  <a:pt x="603" y="38953"/>
                </a:cubicBezTo>
                <a:lnTo>
                  <a:pt x="603" y="36578"/>
                </a:lnTo>
                <a:cubicBezTo>
                  <a:pt x="603" y="36388"/>
                  <a:pt x="476" y="36261"/>
                  <a:pt x="318" y="36261"/>
                </a:cubicBezTo>
                <a:close/>
                <a:moveTo>
                  <a:pt x="318" y="41011"/>
                </a:moveTo>
                <a:cubicBezTo>
                  <a:pt x="128" y="41011"/>
                  <a:pt x="1" y="41138"/>
                  <a:pt x="1" y="41328"/>
                </a:cubicBezTo>
                <a:lnTo>
                  <a:pt x="1" y="43703"/>
                </a:lnTo>
                <a:cubicBezTo>
                  <a:pt x="1" y="43862"/>
                  <a:pt x="128" y="43988"/>
                  <a:pt x="318" y="43988"/>
                </a:cubicBezTo>
                <a:cubicBezTo>
                  <a:pt x="476" y="43988"/>
                  <a:pt x="603" y="43862"/>
                  <a:pt x="603" y="43703"/>
                </a:cubicBezTo>
                <a:lnTo>
                  <a:pt x="603" y="41328"/>
                </a:lnTo>
                <a:cubicBezTo>
                  <a:pt x="603" y="41138"/>
                  <a:pt x="476" y="41011"/>
                  <a:pt x="318" y="4101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7"/>
          <p:cNvSpPr/>
          <p:nvPr/>
        </p:nvSpPr>
        <p:spPr>
          <a:xfrm>
            <a:off x="4345634" y="2021356"/>
            <a:ext cx="11086" cy="43550"/>
          </a:xfrm>
          <a:custGeom>
            <a:avLst/>
            <a:gdLst/>
            <a:ahLst/>
            <a:cxnLst/>
            <a:rect l="l" t="t" r="r" b="b"/>
            <a:pathLst>
              <a:path w="349" h="1371" extrusionOk="0">
                <a:moveTo>
                  <a:pt x="187" y="0"/>
                </a:moveTo>
                <a:cubicBezTo>
                  <a:pt x="136" y="0"/>
                  <a:pt x="89" y="52"/>
                  <a:pt x="64" y="104"/>
                </a:cubicBezTo>
                <a:cubicBezTo>
                  <a:pt x="0" y="547"/>
                  <a:pt x="0" y="1212"/>
                  <a:pt x="0" y="1212"/>
                </a:cubicBezTo>
                <a:cubicBezTo>
                  <a:pt x="0" y="1307"/>
                  <a:pt x="64" y="1370"/>
                  <a:pt x="127" y="1370"/>
                </a:cubicBezTo>
                <a:cubicBezTo>
                  <a:pt x="190" y="1370"/>
                  <a:pt x="254" y="1307"/>
                  <a:pt x="254" y="1244"/>
                </a:cubicBezTo>
                <a:cubicBezTo>
                  <a:pt x="254" y="1212"/>
                  <a:pt x="285" y="579"/>
                  <a:pt x="349" y="167"/>
                </a:cubicBezTo>
                <a:cubicBezTo>
                  <a:pt x="349" y="72"/>
                  <a:pt x="317" y="9"/>
                  <a:pt x="222" y="9"/>
                </a:cubicBezTo>
                <a:cubicBezTo>
                  <a:pt x="210" y="3"/>
                  <a:pt x="199" y="0"/>
                  <a:pt x="187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7"/>
          <p:cNvSpPr/>
          <p:nvPr/>
        </p:nvSpPr>
        <p:spPr>
          <a:xfrm>
            <a:off x="4668557" y="1967292"/>
            <a:ext cx="17121" cy="27191"/>
          </a:xfrm>
          <a:custGeom>
            <a:avLst/>
            <a:gdLst/>
            <a:ahLst/>
            <a:cxnLst/>
            <a:rect l="l" t="t" r="r" b="b"/>
            <a:pathLst>
              <a:path w="539" h="856" extrusionOk="0">
                <a:moveTo>
                  <a:pt x="127" y="1"/>
                </a:moveTo>
                <a:cubicBezTo>
                  <a:pt x="63" y="1"/>
                  <a:pt x="0" y="64"/>
                  <a:pt x="0" y="127"/>
                </a:cubicBezTo>
                <a:cubicBezTo>
                  <a:pt x="0" y="159"/>
                  <a:pt x="32" y="539"/>
                  <a:pt x="285" y="792"/>
                </a:cubicBezTo>
                <a:cubicBezTo>
                  <a:pt x="317" y="824"/>
                  <a:pt x="348" y="856"/>
                  <a:pt x="380" y="856"/>
                </a:cubicBezTo>
                <a:cubicBezTo>
                  <a:pt x="412" y="856"/>
                  <a:pt x="443" y="824"/>
                  <a:pt x="475" y="792"/>
                </a:cubicBezTo>
                <a:cubicBezTo>
                  <a:pt x="538" y="761"/>
                  <a:pt x="538" y="666"/>
                  <a:pt x="475" y="602"/>
                </a:cubicBezTo>
                <a:cubicBezTo>
                  <a:pt x="285" y="444"/>
                  <a:pt x="285" y="127"/>
                  <a:pt x="285" y="127"/>
                </a:cubicBezTo>
                <a:cubicBezTo>
                  <a:pt x="253" y="32"/>
                  <a:pt x="190" y="1"/>
                  <a:pt x="127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7"/>
          <p:cNvSpPr/>
          <p:nvPr/>
        </p:nvSpPr>
        <p:spPr>
          <a:xfrm>
            <a:off x="7559679" y="1929999"/>
            <a:ext cx="48346" cy="68517"/>
          </a:xfrm>
          <a:custGeom>
            <a:avLst/>
            <a:gdLst/>
            <a:ahLst/>
            <a:cxnLst/>
            <a:rect l="l" t="t" r="r" b="b"/>
            <a:pathLst>
              <a:path w="1522" h="2157" extrusionOk="0">
                <a:moveTo>
                  <a:pt x="1358" y="0"/>
                </a:moveTo>
                <a:cubicBezTo>
                  <a:pt x="1333" y="0"/>
                  <a:pt x="1311" y="10"/>
                  <a:pt x="1299" y="35"/>
                </a:cubicBezTo>
                <a:cubicBezTo>
                  <a:pt x="1236" y="66"/>
                  <a:pt x="349" y="795"/>
                  <a:pt x="33" y="1998"/>
                </a:cubicBezTo>
                <a:cubicBezTo>
                  <a:pt x="1" y="2061"/>
                  <a:pt x="64" y="2125"/>
                  <a:pt x="128" y="2156"/>
                </a:cubicBezTo>
                <a:lnTo>
                  <a:pt x="159" y="2156"/>
                </a:lnTo>
                <a:cubicBezTo>
                  <a:pt x="223" y="2156"/>
                  <a:pt x="286" y="2125"/>
                  <a:pt x="318" y="2061"/>
                </a:cubicBezTo>
                <a:cubicBezTo>
                  <a:pt x="603" y="953"/>
                  <a:pt x="1458" y="256"/>
                  <a:pt x="1458" y="256"/>
                </a:cubicBezTo>
                <a:cubicBezTo>
                  <a:pt x="1521" y="193"/>
                  <a:pt x="1521" y="130"/>
                  <a:pt x="1489" y="66"/>
                </a:cubicBezTo>
                <a:cubicBezTo>
                  <a:pt x="1450" y="27"/>
                  <a:pt x="1399" y="0"/>
                  <a:pt x="1358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7"/>
          <p:cNvSpPr/>
          <p:nvPr/>
        </p:nvSpPr>
        <p:spPr>
          <a:xfrm>
            <a:off x="7551643" y="2008554"/>
            <a:ext cx="13119" cy="44280"/>
          </a:xfrm>
          <a:custGeom>
            <a:avLst/>
            <a:gdLst/>
            <a:ahLst/>
            <a:cxnLst/>
            <a:rect l="l" t="t" r="r" b="b"/>
            <a:pathLst>
              <a:path w="413" h="1394" extrusionOk="0">
                <a:moveTo>
                  <a:pt x="317" y="0"/>
                </a:moveTo>
                <a:cubicBezTo>
                  <a:pt x="222" y="0"/>
                  <a:pt x="159" y="32"/>
                  <a:pt x="127" y="95"/>
                </a:cubicBezTo>
                <a:cubicBezTo>
                  <a:pt x="127" y="127"/>
                  <a:pt x="1" y="633"/>
                  <a:pt x="32" y="1267"/>
                </a:cubicBezTo>
                <a:cubicBezTo>
                  <a:pt x="32" y="1362"/>
                  <a:pt x="96" y="1393"/>
                  <a:pt x="159" y="1393"/>
                </a:cubicBezTo>
                <a:cubicBezTo>
                  <a:pt x="254" y="1393"/>
                  <a:pt x="317" y="1330"/>
                  <a:pt x="317" y="1267"/>
                </a:cubicBezTo>
                <a:cubicBezTo>
                  <a:pt x="286" y="665"/>
                  <a:pt x="412" y="190"/>
                  <a:pt x="412" y="190"/>
                </a:cubicBezTo>
                <a:cubicBezTo>
                  <a:pt x="412" y="95"/>
                  <a:pt x="381" y="32"/>
                  <a:pt x="317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7"/>
          <p:cNvSpPr/>
          <p:nvPr/>
        </p:nvSpPr>
        <p:spPr>
          <a:xfrm>
            <a:off x="4577995" y="936200"/>
            <a:ext cx="18138" cy="502894"/>
          </a:xfrm>
          <a:custGeom>
            <a:avLst/>
            <a:gdLst/>
            <a:ahLst/>
            <a:cxnLst/>
            <a:rect l="l" t="t" r="r" b="b"/>
            <a:pathLst>
              <a:path w="571" h="21282" extrusionOk="0">
                <a:moveTo>
                  <a:pt x="286" y="0"/>
                </a:moveTo>
                <a:cubicBezTo>
                  <a:pt x="127" y="0"/>
                  <a:pt x="1" y="158"/>
                  <a:pt x="1" y="317"/>
                </a:cubicBezTo>
                <a:lnTo>
                  <a:pt x="1" y="2692"/>
                </a:lnTo>
                <a:cubicBezTo>
                  <a:pt x="1" y="2850"/>
                  <a:pt x="127" y="2977"/>
                  <a:pt x="286" y="2977"/>
                </a:cubicBezTo>
                <a:cubicBezTo>
                  <a:pt x="444" y="2977"/>
                  <a:pt x="571" y="2850"/>
                  <a:pt x="571" y="2692"/>
                </a:cubicBezTo>
                <a:lnTo>
                  <a:pt x="571" y="317"/>
                </a:lnTo>
                <a:cubicBezTo>
                  <a:pt x="571" y="158"/>
                  <a:pt x="444" y="0"/>
                  <a:pt x="286" y="0"/>
                </a:cubicBezTo>
                <a:close/>
                <a:moveTo>
                  <a:pt x="286" y="4750"/>
                </a:moveTo>
                <a:cubicBezTo>
                  <a:pt x="127" y="4750"/>
                  <a:pt x="1" y="4909"/>
                  <a:pt x="1" y="5067"/>
                </a:cubicBezTo>
                <a:lnTo>
                  <a:pt x="1" y="7442"/>
                </a:lnTo>
                <a:cubicBezTo>
                  <a:pt x="1" y="7601"/>
                  <a:pt x="127" y="7727"/>
                  <a:pt x="286" y="7727"/>
                </a:cubicBezTo>
                <a:cubicBezTo>
                  <a:pt x="444" y="7727"/>
                  <a:pt x="571" y="7601"/>
                  <a:pt x="571" y="7442"/>
                </a:cubicBezTo>
                <a:lnTo>
                  <a:pt x="571" y="5067"/>
                </a:lnTo>
                <a:cubicBezTo>
                  <a:pt x="571" y="4909"/>
                  <a:pt x="444" y="4750"/>
                  <a:pt x="286" y="4750"/>
                </a:cubicBezTo>
                <a:close/>
                <a:moveTo>
                  <a:pt x="286" y="9501"/>
                </a:moveTo>
                <a:cubicBezTo>
                  <a:pt x="127" y="9501"/>
                  <a:pt x="1" y="9659"/>
                  <a:pt x="1" y="9817"/>
                </a:cubicBezTo>
                <a:lnTo>
                  <a:pt x="1" y="12193"/>
                </a:lnTo>
                <a:cubicBezTo>
                  <a:pt x="1" y="12351"/>
                  <a:pt x="127" y="12478"/>
                  <a:pt x="286" y="12478"/>
                </a:cubicBezTo>
                <a:cubicBezTo>
                  <a:pt x="444" y="12478"/>
                  <a:pt x="571" y="12351"/>
                  <a:pt x="571" y="12193"/>
                </a:cubicBezTo>
                <a:lnTo>
                  <a:pt x="571" y="9817"/>
                </a:lnTo>
                <a:cubicBezTo>
                  <a:pt x="571" y="9659"/>
                  <a:pt x="444" y="9501"/>
                  <a:pt x="286" y="9501"/>
                </a:cubicBezTo>
                <a:close/>
                <a:moveTo>
                  <a:pt x="286" y="14251"/>
                </a:moveTo>
                <a:cubicBezTo>
                  <a:pt x="127" y="14251"/>
                  <a:pt x="1" y="14409"/>
                  <a:pt x="1" y="14568"/>
                </a:cubicBezTo>
                <a:lnTo>
                  <a:pt x="1" y="16943"/>
                </a:lnTo>
                <a:cubicBezTo>
                  <a:pt x="1" y="17101"/>
                  <a:pt x="127" y="17228"/>
                  <a:pt x="286" y="17228"/>
                </a:cubicBezTo>
                <a:cubicBezTo>
                  <a:pt x="444" y="17228"/>
                  <a:pt x="571" y="17101"/>
                  <a:pt x="571" y="16943"/>
                </a:cubicBezTo>
                <a:lnTo>
                  <a:pt x="571" y="14568"/>
                </a:lnTo>
                <a:cubicBezTo>
                  <a:pt x="571" y="14409"/>
                  <a:pt x="444" y="14251"/>
                  <a:pt x="286" y="14251"/>
                </a:cubicBezTo>
                <a:close/>
                <a:moveTo>
                  <a:pt x="286" y="19001"/>
                </a:moveTo>
                <a:cubicBezTo>
                  <a:pt x="127" y="19001"/>
                  <a:pt x="1" y="19160"/>
                  <a:pt x="1" y="19318"/>
                </a:cubicBezTo>
                <a:lnTo>
                  <a:pt x="1" y="20965"/>
                </a:lnTo>
                <a:cubicBezTo>
                  <a:pt x="1" y="21123"/>
                  <a:pt x="127" y="21281"/>
                  <a:pt x="286" y="21281"/>
                </a:cubicBezTo>
                <a:cubicBezTo>
                  <a:pt x="444" y="21281"/>
                  <a:pt x="571" y="21155"/>
                  <a:pt x="571" y="20965"/>
                </a:cubicBezTo>
                <a:lnTo>
                  <a:pt x="571" y="19318"/>
                </a:lnTo>
                <a:cubicBezTo>
                  <a:pt x="571" y="19160"/>
                  <a:pt x="444" y="19001"/>
                  <a:pt x="286" y="1900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7"/>
          <p:cNvSpPr/>
          <p:nvPr/>
        </p:nvSpPr>
        <p:spPr>
          <a:xfrm>
            <a:off x="5674115" y="2838627"/>
            <a:ext cx="749495" cy="749495"/>
          </a:xfrm>
          <a:custGeom>
            <a:avLst/>
            <a:gdLst/>
            <a:ahLst/>
            <a:cxnLst/>
            <a:rect l="l" t="t" r="r" b="b"/>
            <a:pathLst>
              <a:path w="23595" h="23595" extrusionOk="0">
                <a:moveTo>
                  <a:pt x="11782" y="1"/>
                </a:moveTo>
                <a:cubicBezTo>
                  <a:pt x="5258" y="1"/>
                  <a:pt x="1" y="5290"/>
                  <a:pt x="1" y="11813"/>
                </a:cubicBezTo>
                <a:cubicBezTo>
                  <a:pt x="1" y="18337"/>
                  <a:pt x="5258" y="23594"/>
                  <a:pt x="11782" y="23594"/>
                </a:cubicBezTo>
                <a:cubicBezTo>
                  <a:pt x="18305" y="23594"/>
                  <a:pt x="23594" y="18337"/>
                  <a:pt x="23594" y="11813"/>
                </a:cubicBezTo>
                <a:cubicBezTo>
                  <a:pt x="23594" y="5290"/>
                  <a:pt x="18305" y="1"/>
                  <a:pt x="11782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7"/>
          <p:cNvSpPr/>
          <p:nvPr/>
        </p:nvSpPr>
        <p:spPr>
          <a:xfrm>
            <a:off x="5618780" y="2784309"/>
            <a:ext cx="860164" cy="859116"/>
          </a:xfrm>
          <a:custGeom>
            <a:avLst/>
            <a:gdLst/>
            <a:ahLst/>
            <a:cxnLst/>
            <a:rect l="l" t="t" r="r" b="b"/>
            <a:pathLst>
              <a:path w="27079" h="27046" extrusionOk="0">
                <a:moveTo>
                  <a:pt x="13492" y="1"/>
                </a:moveTo>
                <a:cubicBezTo>
                  <a:pt x="12700" y="1"/>
                  <a:pt x="11909" y="64"/>
                  <a:pt x="11148" y="191"/>
                </a:cubicBezTo>
                <a:cubicBezTo>
                  <a:pt x="10990" y="222"/>
                  <a:pt x="10863" y="381"/>
                  <a:pt x="10895" y="539"/>
                </a:cubicBezTo>
                <a:cubicBezTo>
                  <a:pt x="10927" y="697"/>
                  <a:pt x="11053" y="792"/>
                  <a:pt x="11180" y="792"/>
                </a:cubicBezTo>
                <a:lnTo>
                  <a:pt x="11243" y="792"/>
                </a:lnTo>
                <a:cubicBezTo>
                  <a:pt x="11972" y="666"/>
                  <a:pt x="12732" y="571"/>
                  <a:pt x="13492" y="571"/>
                </a:cubicBezTo>
                <a:cubicBezTo>
                  <a:pt x="13650" y="571"/>
                  <a:pt x="13777" y="444"/>
                  <a:pt x="13777" y="286"/>
                </a:cubicBezTo>
                <a:cubicBezTo>
                  <a:pt x="13777" y="127"/>
                  <a:pt x="13650" y="1"/>
                  <a:pt x="13492" y="1"/>
                </a:cubicBezTo>
                <a:close/>
                <a:moveTo>
                  <a:pt x="15775" y="185"/>
                </a:moveTo>
                <a:cubicBezTo>
                  <a:pt x="15639" y="185"/>
                  <a:pt x="15515" y="278"/>
                  <a:pt x="15487" y="444"/>
                </a:cubicBezTo>
                <a:cubicBezTo>
                  <a:pt x="15455" y="602"/>
                  <a:pt x="15582" y="761"/>
                  <a:pt x="15740" y="761"/>
                </a:cubicBezTo>
                <a:cubicBezTo>
                  <a:pt x="16469" y="887"/>
                  <a:pt x="17197" y="1109"/>
                  <a:pt x="17926" y="1362"/>
                </a:cubicBezTo>
                <a:lnTo>
                  <a:pt x="18021" y="1362"/>
                </a:lnTo>
                <a:cubicBezTo>
                  <a:pt x="18147" y="1362"/>
                  <a:pt x="18242" y="1299"/>
                  <a:pt x="18306" y="1172"/>
                </a:cubicBezTo>
                <a:cubicBezTo>
                  <a:pt x="18337" y="1014"/>
                  <a:pt x="18274" y="856"/>
                  <a:pt x="18116" y="792"/>
                </a:cubicBezTo>
                <a:cubicBezTo>
                  <a:pt x="17387" y="539"/>
                  <a:pt x="16627" y="317"/>
                  <a:pt x="15836" y="191"/>
                </a:cubicBezTo>
                <a:cubicBezTo>
                  <a:pt x="15815" y="187"/>
                  <a:pt x="15795" y="185"/>
                  <a:pt x="15775" y="185"/>
                </a:cubicBezTo>
                <a:close/>
                <a:moveTo>
                  <a:pt x="8989" y="800"/>
                </a:moveTo>
                <a:cubicBezTo>
                  <a:pt x="8950" y="800"/>
                  <a:pt x="8909" y="808"/>
                  <a:pt x="8868" y="824"/>
                </a:cubicBezTo>
                <a:cubicBezTo>
                  <a:pt x="8140" y="1077"/>
                  <a:pt x="7412" y="1426"/>
                  <a:pt x="6746" y="1806"/>
                </a:cubicBezTo>
                <a:cubicBezTo>
                  <a:pt x="6588" y="1901"/>
                  <a:pt x="6556" y="2091"/>
                  <a:pt x="6620" y="2218"/>
                </a:cubicBezTo>
                <a:cubicBezTo>
                  <a:pt x="6683" y="2313"/>
                  <a:pt x="6778" y="2376"/>
                  <a:pt x="6873" y="2376"/>
                </a:cubicBezTo>
                <a:cubicBezTo>
                  <a:pt x="6936" y="2376"/>
                  <a:pt x="7000" y="2376"/>
                  <a:pt x="7032" y="2313"/>
                </a:cubicBezTo>
                <a:cubicBezTo>
                  <a:pt x="7665" y="1964"/>
                  <a:pt x="8362" y="1616"/>
                  <a:pt x="9058" y="1362"/>
                </a:cubicBezTo>
                <a:cubicBezTo>
                  <a:pt x="9217" y="1299"/>
                  <a:pt x="9312" y="1141"/>
                  <a:pt x="9248" y="982"/>
                </a:cubicBezTo>
                <a:cubicBezTo>
                  <a:pt x="9201" y="865"/>
                  <a:pt x="9102" y="800"/>
                  <a:pt x="8989" y="800"/>
                </a:cubicBezTo>
                <a:close/>
                <a:moveTo>
                  <a:pt x="20114" y="1744"/>
                </a:moveTo>
                <a:cubicBezTo>
                  <a:pt x="20003" y="1744"/>
                  <a:pt x="19901" y="1793"/>
                  <a:pt x="19857" y="1901"/>
                </a:cubicBezTo>
                <a:cubicBezTo>
                  <a:pt x="19762" y="2027"/>
                  <a:pt x="19826" y="2218"/>
                  <a:pt x="19952" y="2281"/>
                </a:cubicBezTo>
                <a:cubicBezTo>
                  <a:pt x="20618" y="2661"/>
                  <a:pt x="21219" y="3104"/>
                  <a:pt x="21821" y="3579"/>
                </a:cubicBezTo>
                <a:cubicBezTo>
                  <a:pt x="21853" y="3611"/>
                  <a:pt x="21948" y="3643"/>
                  <a:pt x="22011" y="3643"/>
                </a:cubicBezTo>
                <a:cubicBezTo>
                  <a:pt x="22074" y="3643"/>
                  <a:pt x="22169" y="3611"/>
                  <a:pt x="22233" y="3548"/>
                </a:cubicBezTo>
                <a:cubicBezTo>
                  <a:pt x="22328" y="3421"/>
                  <a:pt x="22328" y="3231"/>
                  <a:pt x="22201" y="3136"/>
                </a:cubicBezTo>
                <a:cubicBezTo>
                  <a:pt x="21599" y="2629"/>
                  <a:pt x="20934" y="2186"/>
                  <a:pt x="20269" y="1774"/>
                </a:cubicBezTo>
                <a:cubicBezTo>
                  <a:pt x="20219" y="1754"/>
                  <a:pt x="20166" y="1744"/>
                  <a:pt x="20114" y="1744"/>
                </a:cubicBezTo>
                <a:close/>
                <a:moveTo>
                  <a:pt x="4984" y="3112"/>
                </a:moveTo>
                <a:cubicBezTo>
                  <a:pt x="4924" y="3112"/>
                  <a:pt x="4865" y="3130"/>
                  <a:pt x="4815" y="3168"/>
                </a:cubicBezTo>
                <a:cubicBezTo>
                  <a:pt x="4213" y="3674"/>
                  <a:pt x="3643" y="4244"/>
                  <a:pt x="3136" y="4846"/>
                </a:cubicBezTo>
                <a:cubicBezTo>
                  <a:pt x="3041" y="4973"/>
                  <a:pt x="3073" y="5163"/>
                  <a:pt x="3200" y="5258"/>
                </a:cubicBezTo>
                <a:cubicBezTo>
                  <a:pt x="3231" y="5321"/>
                  <a:pt x="3295" y="5353"/>
                  <a:pt x="3390" y="5353"/>
                </a:cubicBezTo>
                <a:cubicBezTo>
                  <a:pt x="3453" y="5353"/>
                  <a:pt x="3548" y="5289"/>
                  <a:pt x="3611" y="5226"/>
                </a:cubicBezTo>
                <a:cubicBezTo>
                  <a:pt x="4086" y="4656"/>
                  <a:pt x="4625" y="4118"/>
                  <a:pt x="5195" y="3643"/>
                </a:cubicBezTo>
                <a:cubicBezTo>
                  <a:pt x="5321" y="3516"/>
                  <a:pt x="5321" y="3358"/>
                  <a:pt x="5226" y="3231"/>
                </a:cubicBezTo>
                <a:cubicBezTo>
                  <a:pt x="5169" y="3154"/>
                  <a:pt x="5076" y="3112"/>
                  <a:pt x="4984" y="3112"/>
                </a:cubicBezTo>
                <a:close/>
                <a:moveTo>
                  <a:pt x="23629" y="4670"/>
                </a:moveTo>
                <a:cubicBezTo>
                  <a:pt x="23559" y="4670"/>
                  <a:pt x="23492" y="4695"/>
                  <a:pt x="23436" y="4751"/>
                </a:cubicBezTo>
                <a:cubicBezTo>
                  <a:pt x="23309" y="4846"/>
                  <a:pt x="23309" y="5036"/>
                  <a:pt x="23404" y="5163"/>
                </a:cubicBezTo>
                <a:cubicBezTo>
                  <a:pt x="23911" y="5733"/>
                  <a:pt x="24323" y="6366"/>
                  <a:pt x="24703" y="7000"/>
                </a:cubicBezTo>
                <a:cubicBezTo>
                  <a:pt x="24766" y="7095"/>
                  <a:pt x="24861" y="7158"/>
                  <a:pt x="24956" y="7158"/>
                </a:cubicBezTo>
                <a:cubicBezTo>
                  <a:pt x="25020" y="7158"/>
                  <a:pt x="25083" y="7126"/>
                  <a:pt x="25115" y="7126"/>
                </a:cubicBezTo>
                <a:cubicBezTo>
                  <a:pt x="25273" y="7031"/>
                  <a:pt x="25305" y="6841"/>
                  <a:pt x="25241" y="6714"/>
                </a:cubicBezTo>
                <a:cubicBezTo>
                  <a:pt x="24830" y="6018"/>
                  <a:pt x="24386" y="5384"/>
                  <a:pt x="23879" y="4783"/>
                </a:cubicBezTo>
                <a:cubicBezTo>
                  <a:pt x="23808" y="4712"/>
                  <a:pt x="23717" y="4670"/>
                  <a:pt x="23629" y="4670"/>
                </a:cubicBezTo>
                <a:close/>
                <a:moveTo>
                  <a:pt x="2055" y="6637"/>
                </a:moveTo>
                <a:cubicBezTo>
                  <a:pt x="1947" y="6637"/>
                  <a:pt x="1848" y="6693"/>
                  <a:pt x="1806" y="6778"/>
                </a:cubicBezTo>
                <a:cubicBezTo>
                  <a:pt x="1394" y="7475"/>
                  <a:pt x="1078" y="8203"/>
                  <a:pt x="793" y="8931"/>
                </a:cubicBezTo>
                <a:cubicBezTo>
                  <a:pt x="761" y="9090"/>
                  <a:pt x="824" y="9248"/>
                  <a:pt x="983" y="9311"/>
                </a:cubicBezTo>
                <a:lnTo>
                  <a:pt x="1078" y="9311"/>
                </a:lnTo>
                <a:cubicBezTo>
                  <a:pt x="1204" y="9311"/>
                  <a:pt x="1331" y="9248"/>
                  <a:pt x="1363" y="9121"/>
                </a:cubicBezTo>
                <a:cubicBezTo>
                  <a:pt x="1616" y="8425"/>
                  <a:pt x="1933" y="7728"/>
                  <a:pt x="2313" y="7095"/>
                </a:cubicBezTo>
                <a:cubicBezTo>
                  <a:pt x="2408" y="6936"/>
                  <a:pt x="2344" y="6746"/>
                  <a:pt x="2218" y="6683"/>
                </a:cubicBezTo>
                <a:cubicBezTo>
                  <a:pt x="2165" y="6651"/>
                  <a:pt x="2109" y="6637"/>
                  <a:pt x="2055" y="6637"/>
                </a:cubicBezTo>
                <a:close/>
                <a:moveTo>
                  <a:pt x="25964" y="8654"/>
                </a:moveTo>
                <a:cubicBezTo>
                  <a:pt x="25925" y="8654"/>
                  <a:pt x="25884" y="8662"/>
                  <a:pt x="25843" y="8678"/>
                </a:cubicBezTo>
                <a:cubicBezTo>
                  <a:pt x="25685" y="8710"/>
                  <a:pt x="25621" y="8900"/>
                  <a:pt x="25685" y="9058"/>
                </a:cubicBezTo>
                <a:cubicBezTo>
                  <a:pt x="25938" y="9755"/>
                  <a:pt x="26128" y="10483"/>
                  <a:pt x="26255" y="11211"/>
                </a:cubicBezTo>
                <a:cubicBezTo>
                  <a:pt x="26286" y="11370"/>
                  <a:pt x="26413" y="11465"/>
                  <a:pt x="26571" y="11465"/>
                </a:cubicBezTo>
                <a:lnTo>
                  <a:pt x="26603" y="11465"/>
                </a:lnTo>
                <a:cubicBezTo>
                  <a:pt x="26761" y="11433"/>
                  <a:pt x="26888" y="11275"/>
                  <a:pt x="26856" y="11116"/>
                </a:cubicBezTo>
                <a:cubicBezTo>
                  <a:pt x="26698" y="10356"/>
                  <a:pt x="26508" y="9565"/>
                  <a:pt x="26223" y="8836"/>
                </a:cubicBezTo>
                <a:cubicBezTo>
                  <a:pt x="26176" y="8719"/>
                  <a:pt x="26077" y="8654"/>
                  <a:pt x="25964" y="8654"/>
                </a:cubicBezTo>
                <a:close/>
                <a:moveTo>
                  <a:pt x="479" y="10952"/>
                </a:moveTo>
                <a:cubicBezTo>
                  <a:pt x="343" y="10952"/>
                  <a:pt x="219" y="11046"/>
                  <a:pt x="191" y="11211"/>
                </a:cubicBezTo>
                <a:cubicBezTo>
                  <a:pt x="64" y="11972"/>
                  <a:pt x="1" y="12732"/>
                  <a:pt x="1" y="13523"/>
                </a:cubicBezTo>
                <a:lnTo>
                  <a:pt x="1" y="13555"/>
                </a:lnTo>
                <a:cubicBezTo>
                  <a:pt x="1" y="13713"/>
                  <a:pt x="128" y="13840"/>
                  <a:pt x="286" y="13840"/>
                </a:cubicBezTo>
                <a:cubicBezTo>
                  <a:pt x="476" y="13840"/>
                  <a:pt x="603" y="13682"/>
                  <a:pt x="603" y="13523"/>
                </a:cubicBezTo>
                <a:cubicBezTo>
                  <a:pt x="603" y="12763"/>
                  <a:pt x="666" y="12035"/>
                  <a:pt x="793" y="11306"/>
                </a:cubicBezTo>
                <a:cubicBezTo>
                  <a:pt x="824" y="11148"/>
                  <a:pt x="698" y="10990"/>
                  <a:pt x="539" y="10958"/>
                </a:cubicBezTo>
                <a:cubicBezTo>
                  <a:pt x="519" y="10954"/>
                  <a:pt x="499" y="10952"/>
                  <a:pt x="479" y="10952"/>
                </a:cubicBezTo>
                <a:close/>
                <a:moveTo>
                  <a:pt x="26761" y="13175"/>
                </a:moveTo>
                <a:cubicBezTo>
                  <a:pt x="26603" y="13175"/>
                  <a:pt x="26476" y="13302"/>
                  <a:pt x="26476" y="13460"/>
                </a:cubicBezTo>
                <a:lnTo>
                  <a:pt x="26476" y="13523"/>
                </a:lnTo>
                <a:cubicBezTo>
                  <a:pt x="26476" y="14283"/>
                  <a:pt x="26413" y="15043"/>
                  <a:pt x="26286" y="15772"/>
                </a:cubicBezTo>
                <a:cubicBezTo>
                  <a:pt x="26255" y="15930"/>
                  <a:pt x="26350" y="16088"/>
                  <a:pt x="26508" y="16120"/>
                </a:cubicBezTo>
                <a:lnTo>
                  <a:pt x="26571" y="16120"/>
                </a:lnTo>
                <a:cubicBezTo>
                  <a:pt x="26698" y="16120"/>
                  <a:pt x="26825" y="15993"/>
                  <a:pt x="26856" y="15867"/>
                </a:cubicBezTo>
                <a:cubicBezTo>
                  <a:pt x="26983" y="15107"/>
                  <a:pt x="27078" y="14315"/>
                  <a:pt x="27078" y="13523"/>
                </a:cubicBezTo>
                <a:lnTo>
                  <a:pt x="27078" y="13460"/>
                </a:lnTo>
                <a:cubicBezTo>
                  <a:pt x="27078" y="13302"/>
                  <a:pt x="26920" y="13175"/>
                  <a:pt x="26761" y="13175"/>
                </a:cubicBezTo>
                <a:close/>
                <a:moveTo>
                  <a:pt x="494" y="15545"/>
                </a:moveTo>
                <a:cubicBezTo>
                  <a:pt x="477" y="15545"/>
                  <a:pt x="461" y="15547"/>
                  <a:pt x="444" y="15550"/>
                </a:cubicBezTo>
                <a:cubicBezTo>
                  <a:pt x="286" y="15582"/>
                  <a:pt x="191" y="15740"/>
                  <a:pt x="223" y="15898"/>
                </a:cubicBezTo>
                <a:cubicBezTo>
                  <a:pt x="349" y="16659"/>
                  <a:pt x="571" y="17450"/>
                  <a:pt x="824" y="18179"/>
                </a:cubicBezTo>
                <a:cubicBezTo>
                  <a:pt x="856" y="18305"/>
                  <a:pt x="983" y="18369"/>
                  <a:pt x="1109" y="18369"/>
                </a:cubicBezTo>
                <a:cubicBezTo>
                  <a:pt x="1141" y="18369"/>
                  <a:pt x="1173" y="18369"/>
                  <a:pt x="1204" y="18337"/>
                </a:cubicBezTo>
                <a:cubicBezTo>
                  <a:pt x="1363" y="18305"/>
                  <a:pt x="1426" y="18115"/>
                  <a:pt x="1394" y="17957"/>
                </a:cubicBezTo>
                <a:cubicBezTo>
                  <a:pt x="1141" y="17260"/>
                  <a:pt x="919" y="16532"/>
                  <a:pt x="793" y="15803"/>
                </a:cubicBezTo>
                <a:cubicBezTo>
                  <a:pt x="764" y="15662"/>
                  <a:pt x="634" y="15545"/>
                  <a:pt x="494" y="15545"/>
                </a:cubicBezTo>
                <a:close/>
                <a:moveTo>
                  <a:pt x="25974" y="17747"/>
                </a:moveTo>
                <a:cubicBezTo>
                  <a:pt x="25861" y="17747"/>
                  <a:pt x="25734" y="17826"/>
                  <a:pt x="25685" y="17925"/>
                </a:cubicBezTo>
                <a:cubicBezTo>
                  <a:pt x="25431" y="18654"/>
                  <a:pt x="25115" y="19350"/>
                  <a:pt x="24735" y="19984"/>
                </a:cubicBezTo>
                <a:cubicBezTo>
                  <a:pt x="24671" y="20110"/>
                  <a:pt x="24703" y="20300"/>
                  <a:pt x="24861" y="20395"/>
                </a:cubicBezTo>
                <a:cubicBezTo>
                  <a:pt x="24893" y="20427"/>
                  <a:pt x="24956" y="20427"/>
                  <a:pt x="24988" y="20427"/>
                </a:cubicBezTo>
                <a:cubicBezTo>
                  <a:pt x="25115" y="20427"/>
                  <a:pt x="25210" y="20364"/>
                  <a:pt x="25273" y="20269"/>
                </a:cubicBezTo>
                <a:cubicBezTo>
                  <a:pt x="25653" y="19604"/>
                  <a:pt x="26001" y="18875"/>
                  <a:pt x="26255" y="18147"/>
                </a:cubicBezTo>
                <a:cubicBezTo>
                  <a:pt x="26318" y="17989"/>
                  <a:pt x="26223" y="17830"/>
                  <a:pt x="26065" y="17767"/>
                </a:cubicBezTo>
                <a:cubicBezTo>
                  <a:pt x="26037" y="17753"/>
                  <a:pt x="26006" y="17747"/>
                  <a:pt x="25974" y="17747"/>
                </a:cubicBezTo>
                <a:close/>
                <a:moveTo>
                  <a:pt x="2081" y="19858"/>
                </a:moveTo>
                <a:cubicBezTo>
                  <a:pt x="2033" y="19858"/>
                  <a:pt x="1983" y="19869"/>
                  <a:pt x="1933" y="19889"/>
                </a:cubicBezTo>
                <a:cubicBezTo>
                  <a:pt x="1806" y="19984"/>
                  <a:pt x="1743" y="20174"/>
                  <a:pt x="1838" y="20300"/>
                </a:cubicBezTo>
                <a:cubicBezTo>
                  <a:pt x="2218" y="20965"/>
                  <a:pt x="2693" y="21631"/>
                  <a:pt x="3200" y="22232"/>
                </a:cubicBezTo>
                <a:cubicBezTo>
                  <a:pt x="3231" y="22296"/>
                  <a:pt x="3326" y="22327"/>
                  <a:pt x="3421" y="22327"/>
                </a:cubicBezTo>
                <a:cubicBezTo>
                  <a:pt x="3485" y="22327"/>
                  <a:pt x="3548" y="22327"/>
                  <a:pt x="3611" y="22264"/>
                </a:cubicBezTo>
                <a:cubicBezTo>
                  <a:pt x="3738" y="22169"/>
                  <a:pt x="3738" y="21979"/>
                  <a:pt x="3643" y="21852"/>
                </a:cubicBezTo>
                <a:cubicBezTo>
                  <a:pt x="3168" y="21282"/>
                  <a:pt x="2725" y="20649"/>
                  <a:pt x="2344" y="20015"/>
                </a:cubicBezTo>
                <a:cubicBezTo>
                  <a:pt x="2280" y="19907"/>
                  <a:pt x="2185" y="19858"/>
                  <a:pt x="2081" y="19858"/>
                </a:cubicBezTo>
                <a:close/>
                <a:moveTo>
                  <a:pt x="23675" y="21721"/>
                </a:moveTo>
                <a:cubicBezTo>
                  <a:pt x="23590" y="21721"/>
                  <a:pt x="23504" y="21753"/>
                  <a:pt x="23436" y="21821"/>
                </a:cubicBezTo>
                <a:cubicBezTo>
                  <a:pt x="22961" y="22391"/>
                  <a:pt x="22423" y="22929"/>
                  <a:pt x="21853" y="23436"/>
                </a:cubicBezTo>
                <a:cubicBezTo>
                  <a:pt x="21726" y="23531"/>
                  <a:pt x="21726" y="23721"/>
                  <a:pt x="21821" y="23847"/>
                </a:cubicBezTo>
                <a:cubicBezTo>
                  <a:pt x="21884" y="23911"/>
                  <a:pt x="21948" y="23942"/>
                  <a:pt x="22043" y="23942"/>
                </a:cubicBezTo>
                <a:cubicBezTo>
                  <a:pt x="22106" y="23942"/>
                  <a:pt x="22169" y="23911"/>
                  <a:pt x="22233" y="23879"/>
                </a:cubicBezTo>
                <a:cubicBezTo>
                  <a:pt x="22834" y="23372"/>
                  <a:pt x="23404" y="22802"/>
                  <a:pt x="23911" y="22201"/>
                </a:cubicBezTo>
                <a:cubicBezTo>
                  <a:pt x="24006" y="22074"/>
                  <a:pt x="24006" y="21884"/>
                  <a:pt x="23879" y="21789"/>
                </a:cubicBezTo>
                <a:cubicBezTo>
                  <a:pt x="23821" y="21745"/>
                  <a:pt x="23748" y="21721"/>
                  <a:pt x="23675" y="21721"/>
                </a:cubicBezTo>
                <a:close/>
                <a:moveTo>
                  <a:pt x="5025" y="23368"/>
                </a:moveTo>
                <a:cubicBezTo>
                  <a:pt x="4944" y="23368"/>
                  <a:pt x="4866" y="23399"/>
                  <a:pt x="4815" y="23467"/>
                </a:cubicBezTo>
                <a:cubicBezTo>
                  <a:pt x="4720" y="23594"/>
                  <a:pt x="4720" y="23784"/>
                  <a:pt x="4846" y="23879"/>
                </a:cubicBezTo>
                <a:cubicBezTo>
                  <a:pt x="5448" y="24386"/>
                  <a:pt x="6113" y="24861"/>
                  <a:pt x="6778" y="25241"/>
                </a:cubicBezTo>
                <a:cubicBezTo>
                  <a:pt x="6841" y="25272"/>
                  <a:pt x="6873" y="25272"/>
                  <a:pt x="6936" y="25272"/>
                </a:cubicBezTo>
                <a:cubicBezTo>
                  <a:pt x="7032" y="25272"/>
                  <a:pt x="7127" y="25241"/>
                  <a:pt x="7190" y="25146"/>
                </a:cubicBezTo>
                <a:cubicBezTo>
                  <a:pt x="7285" y="24987"/>
                  <a:pt x="7222" y="24797"/>
                  <a:pt x="7095" y="24734"/>
                </a:cubicBezTo>
                <a:cubicBezTo>
                  <a:pt x="6430" y="24354"/>
                  <a:pt x="5828" y="23911"/>
                  <a:pt x="5226" y="23436"/>
                </a:cubicBezTo>
                <a:cubicBezTo>
                  <a:pt x="5168" y="23392"/>
                  <a:pt x="5095" y="23368"/>
                  <a:pt x="5025" y="23368"/>
                </a:cubicBezTo>
                <a:close/>
                <a:moveTo>
                  <a:pt x="20157" y="24688"/>
                </a:moveTo>
                <a:cubicBezTo>
                  <a:pt x="20107" y="24688"/>
                  <a:pt x="20058" y="24702"/>
                  <a:pt x="20016" y="24734"/>
                </a:cubicBezTo>
                <a:cubicBezTo>
                  <a:pt x="19351" y="25114"/>
                  <a:pt x="18686" y="25431"/>
                  <a:pt x="17957" y="25684"/>
                </a:cubicBezTo>
                <a:cubicBezTo>
                  <a:pt x="17831" y="25716"/>
                  <a:pt x="17736" y="25906"/>
                  <a:pt x="17799" y="26064"/>
                </a:cubicBezTo>
                <a:cubicBezTo>
                  <a:pt x="17831" y="26191"/>
                  <a:pt x="17957" y="26254"/>
                  <a:pt x="18084" y="26254"/>
                </a:cubicBezTo>
                <a:cubicBezTo>
                  <a:pt x="18116" y="26254"/>
                  <a:pt x="18147" y="26254"/>
                  <a:pt x="18179" y="26223"/>
                </a:cubicBezTo>
                <a:cubicBezTo>
                  <a:pt x="18907" y="25969"/>
                  <a:pt x="19636" y="25621"/>
                  <a:pt x="20301" y="25241"/>
                </a:cubicBezTo>
                <a:cubicBezTo>
                  <a:pt x="20459" y="25146"/>
                  <a:pt x="20491" y="24956"/>
                  <a:pt x="20396" y="24829"/>
                </a:cubicBezTo>
                <a:cubicBezTo>
                  <a:pt x="20354" y="24745"/>
                  <a:pt x="20255" y="24688"/>
                  <a:pt x="20157" y="24688"/>
                </a:cubicBezTo>
                <a:close/>
                <a:moveTo>
                  <a:pt x="9021" y="25664"/>
                </a:moveTo>
                <a:cubicBezTo>
                  <a:pt x="8900" y="25664"/>
                  <a:pt x="8791" y="25750"/>
                  <a:pt x="8742" y="25874"/>
                </a:cubicBezTo>
                <a:cubicBezTo>
                  <a:pt x="8678" y="26033"/>
                  <a:pt x="8773" y="26191"/>
                  <a:pt x="8932" y="26254"/>
                </a:cubicBezTo>
                <a:cubicBezTo>
                  <a:pt x="9660" y="26508"/>
                  <a:pt x="10420" y="26729"/>
                  <a:pt x="11212" y="26856"/>
                </a:cubicBezTo>
                <a:lnTo>
                  <a:pt x="11243" y="26856"/>
                </a:lnTo>
                <a:cubicBezTo>
                  <a:pt x="11402" y="26856"/>
                  <a:pt x="11529" y="26761"/>
                  <a:pt x="11529" y="26603"/>
                </a:cubicBezTo>
                <a:cubicBezTo>
                  <a:pt x="11560" y="26444"/>
                  <a:pt x="11465" y="26286"/>
                  <a:pt x="11307" y="26254"/>
                </a:cubicBezTo>
                <a:cubicBezTo>
                  <a:pt x="10547" y="26128"/>
                  <a:pt x="9818" y="25938"/>
                  <a:pt x="9122" y="25684"/>
                </a:cubicBezTo>
                <a:cubicBezTo>
                  <a:pt x="9088" y="25671"/>
                  <a:pt x="9054" y="25664"/>
                  <a:pt x="9021" y="25664"/>
                </a:cubicBezTo>
                <a:close/>
                <a:moveTo>
                  <a:pt x="15853" y="26249"/>
                </a:moveTo>
                <a:cubicBezTo>
                  <a:pt x="15837" y="26249"/>
                  <a:pt x="15820" y="26251"/>
                  <a:pt x="15804" y="26254"/>
                </a:cubicBezTo>
                <a:cubicBezTo>
                  <a:pt x="15075" y="26381"/>
                  <a:pt x="14315" y="26444"/>
                  <a:pt x="13555" y="26444"/>
                </a:cubicBezTo>
                <a:cubicBezTo>
                  <a:pt x="13397" y="26444"/>
                  <a:pt x="13239" y="26571"/>
                  <a:pt x="13239" y="26761"/>
                </a:cubicBezTo>
                <a:cubicBezTo>
                  <a:pt x="13239" y="26919"/>
                  <a:pt x="13397" y="27046"/>
                  <a:pt x="13555" y="27046"/>
                </a:cubicBezTo>
                <a:cubicBezTo>
                  <a:pt x="14347" y="27046"/>
                  <a:pt x="15139" y="26983"/>
                  <a:pt x="15899" y="26856"/>
                </a:cubicBezTo>
                <a:cubicBezTo>
                  <a:pt x="16057" y="26824"/>
                  <a:pt x="16152" y="26666"/>
                  <a:pt x="16152" y="26508"/>
                </a:cubicBezTo>
                <a:cubicBezTo>
                  <a:pt x="16124" y="26366"/>
                  <a:pt x="15994" y="26249"/>
                  <a:pt x="15853" y="26249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/>
          <p:nvPr/>
        </p:nvSpPr>
        <p:spPr>
          <a:xfrm>
            <a:off x="2754800" y="2838627"/>
            <a:ext cx="749463" cy="749495"/>
          </a:xfrm>
          <a:custGeom>
            <a:avLst/>
            <a:gdLst/>
            <a:ahLst/>
            <a:cxnLst/>
            <a:rect l="l" t="t" r="r" b="b"/>
            <a:pathLst>
              <a:path w="23594" h="23595" extrusionOk="0">
                <a:moveTo>
                  <a:pt x="11813" y="1"/>
                </a:moveTo>
                <a:cubicBezTo>
                  <a:pt x="5289" y="1"/>
                  <a:pt x="0" y="5290"/>
                  <a:pt x="0" y="11813"/>
                </a:cubicBezTo>
                <a:cubicBezTo>
                  <a:pt x="0" y="18337"/>
                  <a:pt x="5289" y="23594"/>
                  <a:pt x="11813" y="23594"/>
                </a:cubicBezTo>
                <a:cubicBezTo>
                  <a:pt x="18337" y="23594"/>
                  <a:pt x="23594" y="18337"/>
                  <a:pt x="23594" y="11813"/>
                </a:cubicBezTo>
                <a:cubicBezTo>
                  <a:pt x="23594" y="5290"/>
                  <a:pt x="18337" y="1"/>
                  <a:pt x="11813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7"/>
          <p:cNvSpPr/>
          <p:nvPr/>
        </p:nvSpPr>
        <p:spPr>
          <a:xfrm>
            <a:off x="2700482" y="2784309"/>
            <a:ext cx="859116" cy="859116"/>
          </a:xfrm>
          <a:custGeom>
            <a:avLst/>
            <a:gdLst/>
            <a:ahLst/>
            <a:cxnLst/>
            <a:rect l="l" t="t" r="r" b="b"/>
            <a:pathLst>
              <a:path w="27046" h="27046" extrusionOk="0">
                <a:moveTo>
                  <a:pt x="13460" y="1"/>
                </a:moveTo>
                <a:cubicBezTo>
                  <a:pt x="12700" y="1"/>
                  <a:pt x="11908" y="64"/>
                  <a:pt x="11116" y="191"/>
                </a:cubicBezTo>
                <a:cubicBezTo>
                  <a:pt x="10958" y="222"/>
                  <a:pt x="10863" y="381"/>
                  <a:pt x="10894" y="539"/>
                </a:cubicBezTo>
                <a:cubicBezTo>
                  <a:pt x="10926" y="697"/>
                  <a:pt x="11021" y="792"/>
                  <a:pt x="11179" y="792"/>
                </a:cubicBezTo>
                <a:lnTo>
                  <a:pt x="11243" y="792"/>
                </a:lnTo>
                <a:cubicBezTo>
                  <a:pt x="11971" y="666"/>
                  <a:pt x="12731" y="571"/>
                  <a:pt x="13460" y="571"/>
                </a:cubicBezTo>
                <a:cubicBezTo>
                  <a:pt x="13650" y="571"/>
                  <a:pt x="13776" y="444"/>
                  <a:pt x="13776" y="286"/>
                </a:cubicBezTo>
                <a:cubicBezTo>
                  <a:pt x="13776" y="127"/>
                  <a:pt x="13650" y="1"/>
                  <a:pt x="13460" y="1"/>
                </a:cubicBezTo>
                <a:close/>
                <a:moveTo>
                  <a:pt x="15766" y="185"/>
                </a:moveTo>
                <a:cubicBezTo>
                  <a:pt x="15614" y="185"/>
                  <a:pt x="15514" y="278"/>
                  <a:pt x="15486" y="444"/>
                </a:cubicBezTo>
                <a:cubicBezTo>
                  <a:pt x="15455" y="602"/>
                  <a:pt x="15550" y="761"/>
                  <a:pt x="15708" y="761"/>
                </a:cubicBezTo>
                <a:cubicBezTo>
                  <a:pt x="16468" y="887"/>
                  <a:pt x="17197" y="1109"/>
                  <a:pt x="17893" y="1362"/>
                </a:cubicBezTo>
                <a:lnTo>
                  <a:pt x="17988" y="1362"/>
                </a:lnTo>
                <a:cubicBezTo>
                  <a:pt x="18115" y="1362"/>
                  <a:pt x="18242" y="1299"/>
                  <a:pt x="18273" y="1172"/>
                </a:cubicBezTo>
                <a:cubicBezTo>
                  <a:pt x="18337" y="1014"/>
                  <a:pt x="18242" y="856"/>
                  <a:pt x="18115" y="792"/>
                </a:cubicBezTo>
                <a:cubicBezTo>
                  <a:pt x="17355" y="539"/>
                  <a:pt x="16595" y="317"/>
                  <a:pt x="15835" y="191"/>
                </a:cubicBezTo>
                <a:cubicBezTo>
                  <a:pt x="15811" y="187"/>
                  <a:pt x="15788" y="185"/>
                  <a:pt x="15766" y="185"/>
                </a:cubicBezTo>
                <a:close/>
                <a:moveTo>
                  <a:pt x="8962" y="800"/>
                </a:moveTo>
                <a:cubicBezTo>
                  <a:pt x="8920" y="800"/>
                  <a:pt x="8877" y="808"/>
                  <a:pt x="8836" y="824"/>
                </a:cubicBezTo>
                <a:cubicBezTo>
                  <a:pt x="8108" y="1077"/>
                  <a:pt x="7379" y="1426"/>
                  <a:pt x="6714" y="1806"/>
                </a:cubicBezTo>
                <a:cubicBezTo>
                  <a:pt x="6587" y="1901"/>
                  <a:pt x="6524" y="2091"/>
                  <a:pt x="6619" y="2218"/>
                </a:cubicBezTo>
                <a:cubicBezTo>
                  <a:pt x="6651" y="2313"/>
                  <a:pt x="6777" y="2376"/>
                  <a:pt x="6872" y="2376"/>
                </a:cubicBezTo>
                <a:cubicBezTo>
                  <a:pt x="6904" y="2376"/>
                  <a:pt x="6967" y="2376"/>
                  <a:pt x="6999" y="2313"/>
                </a:cubicBezTo>
                <a:cubicBezTo>
                  <a:pt x="7664" y="1964"/>
                  <a:pt x="8361" y="1616"/>
                  <a:pt x="9058" y="1362"/>
                </a:cubicBezTo>
                <a:cubicBezTo>
                  <a:pt x="9216" y="1299"/>
                  <a:pt x="9279" y="1141"/>
                  <a:pt x="9216" y="982"/>
                </a:cubicBezTo>
                <a:cubicBezTo>
                  <a:pt x="9192" y="865"/>
                  <a:pt x="9082" y="800"/>
                  <a:pt x="8962" y="800"/>
                </a:cubicBezTo>
                <a:close/>
                <a:moveTo>
                  <a:pt x="20102" y="1744"/>
                </a:moveTo>
                <a:cubicBezTo>
                  <a:pt x="19999" y="1744"/>
                  <a:pt x="19890" y="1793"/>
                  <a:pt x="19825" y="1901"/>
                </a:cubicBezTo>
                <a:cubicBezTo>
                  <a:pt x="19762" y="2027"/>
                  <a:pt x="19793" y="2218"/>
                  <a:pt x="19952" y="2281"/>
                </a:cubicBezTo>
                <a:cubicBezTo>
                  <a:pt x="20585" y="2661"/>
                  <a:pt x="21219" y="3104"/>
                  <a:pt x="21789" y="3579"/>
                </a:cubicBezTo>
                <a:cubicBezTo>
                  <a:pt x="21852" y="3611"/>
                  <a:pt x="21915" y="3643"/>
                  <a:pt x="21979" y="3643"/>
                </a:cubicBezTo>
                <a:cubicBezTo>
                  <a:pt x="22074" y="3643"/>
                  <a:pt x="22169" y="3611"/>
                  <a:pt x="22200" y="3548"/>
                </a:cubicBezTo>
                <a:cubicBezTo>
                  <a:pt x="22327" y="3421"/>
                  <a:pt x="22295" y="3231"/>
                  <a:pt x="22169" y="3136"/>
                </a:cubicBezTo>
                <a:cubicBezTo>
                  <a:pt x="21567" y="2629"/>
                  <a:pt x="20934" y="2186"/>
                  <a:pt x="20237" y="1774"/>
                </a:cubicBezTo>
                <a:cubicBezTo>
                  <a:pt x="20197" y="1754"/>
                  <a:pt x="20150" y="1744"/>
                  <a:pt x="20102" y="1744"/>
                </a:cubicBezTo>
                <a:close/>
                <a:moveTo>
                  <a:pt x="4954" y="3112"/>
                </a:moveTo>
                <a:cubicBezTo>
                  <a:pt x="4892" y="3112"/>
                  <a:pt x="4832" y="3130"/>
                  <a:pt x="4782" y="3168"/>
                </a:cubicBezTo>
                <a:cubicBezTo>
                  <a:pt x="4181" y="3674"/>
                  <a:pt x="3642" y="4244"/>
                  <a:pt x="3136" y="4846"/>
                </a:cubicBezTo>
                <a:cubicBezTo>
                  <a:pt x="3041" y="4973"/>
                  <a:pt x="3041" y="5163"/>
                  <a:pt x="3167" y="5258"/>
                </a:cubicBezTo>
                <a:cubicBezTo>
                  <a:pt x="3231" y="5321"/>
                  <a:pt x="3294" y="5353"/>
                  <a:pt x="3357" y="5353"/>
                </a:cubicBezTo>
                <a:cubicBezTo>
                  <a:pt x="3452" y="5353"/>
                  <a:pt x="3516" y="5289"/>
                  <a:pt x="3579" y="5226"/>
                </a:cubicBezTo>
                <a:cubicBezTo>
                  <a:pt x="4054" y="4656"/>
                  <a:pt x="4592" y="4118"/>
                  <a:pt x="5194" y="3643"/>
                </a:cubicBezTo>
                <a:cubicBezTo>
                  <a:pt x="5321" y="3516"/>
                  <a:pt x="5321" y="3358"/>
                  <a:pt x="5226" y="3231"/>
                </a:cubicBezTo>
                <a:cubicBezTo>
                  <a:pt x="5149" y="3154"/>
                  <a:pt x="5049" y="3112"/>
                  <a:pt x="4954" y="3112"/>
                </a:cubicBezTo>
                <a:close/>
                <a:moveTo>
                  <a:pt x="23625" y="4670"/>
                </a:moveTo>
                <a:cubicBezTo>
                  <a:pt x="23559" y="4670"/>
                  <a:pt x="23491" y="4695"/>
                  <a:pt x="23435" y="4751"/>
                </a:cubicBezTo>
                <a:cubicBezTo>
                  <a:pt x="23309" y="4846"/>
                  <a:pt x="23277" y="5036"/>
                  <a:pt x="23404" y="5163"/>
                </a:cubicBezTo>
                <a:cubicBezTo>
                  <a:pt x="23879" y="5733"/>
                  <a:pt x="24322" y="6366"/>
                  <a:pt x="24702" y="7000"/>
                </a:cubicBezTo>
                <a:cubicBezTo>
                  <a:pt x="24765" y="7095"/>
                  <a:pt x="24860" y="7158"/>
                  <a:pt x="24955" y="7158"/>
                </a:cubicBezTo>
                <a:cubicBezTo>
                  <a:pt x="24987" y="7158"/>
                  <a:pt x="25051" y="7126"/>
                  <a:pt x="25114" y="7126"/>
                </a:cubicBezTo>
                <a:cubicBezTo>
                  <a:pt x="25241" y="7031"/>
                  <a:pt x="25304" y="6841"/>
                  <a:pt x="25209" y="6714"/>
                </a:cubicBezTo>
                <a:cubicBezTo>
                  <a:pt x="24797" y="6018"/>
                  <a:pt x="24354" y="5384"/>
                  <a:pt x="23847" y="4783"/>
                </a:cubicBezTo>
                <a:cubicBezTo>
                  <a:pt x="23794" y="4712"/>
                  <a:pt x="23710" y="4670"/>
                  <a:pt x="23625" y="4670"/>
                </a:cubicBezTo>
                <a:close/>
                <a:moveTo>
                  <a:pt x="2044" y="6637"/>
                </a:moveTo>
                <a:cubicBezTo>
                  <a:pt x="1943" y="6637"/>
                  <a:pt x="1837" y="6693"/>
                  <a:pt x="1774" y="6778"/>
                </a:cubicBezTo>
                <a:cubicBezTo>
                  <a:pt x="1394" y="7475"/>
                  <a:pt x="1045" y="8203"/>
                  <a:pt x="792" y="8931"/>
                </a:cubicBezTo>
                <a:cubicBezTo>
                  <a:pt x="729" y="9090"/>
                  <a:pt x="824" y="9248"/>
                  <a:pt x="982" y="9311"/>
                </a:cubicBezTo>
                <a:lnTo>
                  <a:pt x="1077" y="9311"/>
                </a:lnTo>
                <a:cubicBezTo>
                  <a:pt x="1204" y="9311"/>
                  <a:pt x="1299" y="9248"/>
                  <a:pt x="1362" y="9121"/>
                </a:cubicBezTo>
                <a:cubicBezTo>
                  <a:pt x="1615" y="8425"/>
                  <a:pt x="1932" y="7728"/>
                  <a:pt x="2312" y="7095"/>
                </a:cubicBezTo>
                <a:cubicBezTo>
                  <a:pt x="2375" y="6936"/>
                  <a:pt x="2344" y="6746"/>
                  <a:pt x="2185" y="6683"/>
                </a:cubicBezTo>
                <a:cubicBezTo>
                  <a:pt x="2143" y="6651"/>
                  <a:pt x="2094" y="6637"/>
                  <a:pt x="2044" y="6637"/>
                </a:cubicBezTo>
                <a:close/>
                <a:moveTo>
                  <a:pt x="25963" y="8654"/>
                </a:moveTo>
                <a:cubicBezTo>
                  <a:pt x="25924" y="8654"/>
                  <a:pt x="25883" y="8662"/>
                  <a:pt x="25842" y="8678"/>
                </a:cubicBezTo>
                <a:cubicBezTo>
                  <a:pt x="25684" y="8710"/>
                  <a:pt x="25589" y="8900"/>
                  <a:pt x="25652" y="9058"/>
                </a:cubicBezTo>
                <a:cubicBezTo>
                  <a:pt x="25906" y="9755"/>
                  <a:pt x="26127" y="10483"/>
                  <a:pt x="26254" y="11211"/>
                </a:cubicBezTo>
                <a:cubicBezTo>
                  <a:pt x="26286" y="11370"/>
                  <a:pt x="26412" y="11465"/>
                  <a:pt x="26539" y="11465"/>
                </a:cubicBezTo>
                <a:lnTo>
                  <a:pt x="26571" y="11465"/>
                </a:lnTo>
                <a:cubicBezTo>
                  <a:pt x="26761" y="11433"/>
                  <a:pt x="26856" y="11275"/>
                  <a:pt x="26824" y="11116"/>
                </a:cubicBezTo>
                <a:cubicBezTo>
                  <a:pt x="26697" y="10356"/>
                  <a:pt x="26476" y="9565"/>
                  <a:pt x="26222" y="8836"/>
                </a:cubicBezTo>
                <a:cubicBezTo>
                  <a:pt x="26175" y="8719"/>
                  <a:pt x="26076" y="8654"/>
                  <a:pt x="25963" y="8654"/>
                </a:cubicBezTo>
                <a:close/>
                <a:moveTo>
                  <a:pt x="469" y="10952"/>
                </a:moveTo>
                <a:cubicBezTo>
                  <a:pt x="318" y="10952"/>
                  <a:pt x="218" y="11046"/>
                  <a:pt x="190" y="11211"/>
                </a:cubicBezTo>
                <a:cubicBezTo>
                  <a:pt x="64" y="11972"/>
                  <a:pt x="0" y="12732"/>
                  <a:pt x="0" y="13523"/>
                </a:cubicBezTo>
                <a:lnTo>
                  <a:pt x="0" y="13555"/>
                </a:lnTo>
                <a:cubicBezTo>
                  <a:pt x="0" y="13713"/>
                  <a:pt x="127" y="13840"/>
                  <a:pt x="285" y="13840"/>
                </a:cubicBezTo>
                <a:cubicBezTo>
                  <a:pt x="444" y="13840"/>
                  <a:pt x="570" y="13682"/>
                  <a:pt x="570" y="13523"/>
                </a:cubicBezTo>
                <a:cubicBezTo>
                  <a:pt x="570" y="12763"/>
                  <a:pt x="634" y="12035"/>
                  <a:pt x="760" y="11306"/>
                </a:cubicBezTo>
                <a:cubicBezTo>
                  <a:pt x="792" y="11148"/>
                  <a:pt x="697" y="10990"/>
                  <a:pt x="539" y="10958"/>
                </a:cubicBezTo>
                <a:cubicBezTo>
                  <a:pt x="515" y="10954"/>
                  <a:pt x="491" y="10952"/>
                  <a:pt x="469" y="10952"/>
                </a:cubicBezTo>
                <a:close/>
                <a:moveTo>
                  <a:pt x="26761" y="13175"/>
                </a:moveTo>
                <a:cubicBezTo>
                  <a:pt x="26571" y="13175"/>
                  <a:pt x="26444" y="13302"/>
                  <a:pt x="26444" y="13460"/>
                </a:cubicBezTo>
                <a:lnTo>
                  <a:pt x="26444" y="13523"/>
                </a:lnTo>
                <a:cubicBezTo>
                  <a:pt x="26444" y="14283"/>
                  <a:pt x="26381" y="15043"/>
                  <a:pt x="26254" y="15772"/>
                </a:cubicBezTo>
                <a:cubicBezTo>
                  <a:pt x="26222" y="15930"/>
                  <a:pt x="26349" y="16088"/>
                  <a:pt x="26507" y="16120"/>
                </a:cubicBezTo>
                <a:lnTo>
                  <a:pt x="26539" y="16120"/>
                </a:lnTo>
                <a:cubicBezTo>
                  <a:pt x="26697" y="16120"/>
                  <a:pt x="26824" y="15993"/>
                  <a:pt x="26856" y="15867"/>
                </a:cubicBezTo>
                <a:cubicBezTo>
                  <a:pt x="26982" y="15107"/>
                  <a:pt x="27046" y="14315"/>
                  <a:pt x="27046" y="13523"/>
                </a:cubicBezTo>
                <a:lnTo>
                  <a:pt x="27046" y="13460"/>
                </a:lnTo>
                <a:cubicBezTo>
                  <a:pt x="27046" y="13302"/>
                  <a:pt x="26919" y="13175"/>
                  <a:pt x="26761" y="13175"/>
                </a:cubicBezTo>
                <a:close/>
                <a:moveTo>
                  <a:pt x="493" y="15545"/>
                </a:moveTo>
                <a:cubicBezTo>
                  <a:pt x="477" y="15545"/>
                  <a:pt x="460" y="15547"/>
                  <a:pt x="444" y="15550"/>
                </a:cubicBezTo>
                <a:cubicBezTo>
                  <a:pt x="285" y="15582"/>
                  <a:pt x="159" y="15740"/>
                  <a:pt x="190" y="15898"/>
                </a:cubicBezTo>
                <a:cubicBezTo>
                  <a:pt x="349" y="16659"/>
                  <a:pt x="539" y="17450"/>
                  <a:pt x="824" y="18179"/>
                </a:cubicBezTo>
                <a:cubicBezTo>
                  <a:pt x="855" y="18305"/>
                  <a:pt x="950" y="18369"/>
                  <a:pt x="1077" y="18369"/>
                </a:cubicBezTo>
                <a:cubicBezTo>
                  <a:pt x="1109" y="18369"/>
                  <a:pt x="1172" y="18369"/>
                  <a:pt x="1204" y="18337"/>
                </a:cubicBezTo>
                <a:cubicBezTo>
                  <a:pt x="1330" y="18305"/>
                  <a:pt x="1425" y="18115"/>
                  <a:pt x="1362" y="17957"/>
                </a:cubicBezTo>
                <a:cubicBezTo>
                  <a:pt x="1109" y="17260"/>
                  <a:pt x="919" y="16532"/>
                  <a:pt x="792" y="15803"/>
                </a:cubicBezTo>
                <a:cubicBezTo>
                  <a:pt x="764" y="15662"/>
                  <a:pt x="634" y="15545"/>
                  <a:pt x="493" y="15545"/>
                </a:cubicBezTo>
                <a:close/>
                <a:moveTo>
                  <a:pt x="25961" y="17747"/>
                </a:moveTo>
                <a:cubicBezTo>
                  <a:pt x="25841" y="17747"/>
                  <a:pt x="25733" y="17826"/>
                  <a:pt x="25684" y="17925"/>
                </a:cubicBezTo>
                <a:cubicBezTo>
                  <a:pt x="25431" y="18654"/>
                  <a:pt x="25114" y="19350"/>
                  <a:pt x="24734" y="19984"/>
                </a:cubicBezTo>
                <a:cubicBezTo>
                  <a:pt x="24639" y="20110"/>
                  <a:pt x="24702" y="20300"/>
                  <a:pt x="24829" y="20395"/>
                </a:cubicBezTo>
                <a:cubicBezTo>
                  <a:pt x="24892" y="20427"/>
                  <a:pt x="24924" y="20427"/>
                  <a:pt x="24987" y="20427"/>
                </a:cubicBezTo>
                <a:cubicBezTo>
                  <a:pt x="25082" y="20427"/>
                  <a:pt x="25177" y="20364"/>
                  <a:pt x="25241" y="20269"/>
                </a:cubicBezTo>
                <a:cubicBezTo>
                  <a:pt x="25621" y="19604"/>
                  <a:pt x="25969" y="18875"/>
                  <a:pt x="26222" y="18147"/>
                </a:cubicBezTo>
                <a:cubicBezTo>
                  <a:pt x="26286" y="17989"/>
                  <a:pt x="26222" y="17830"/>
                  <a:pt x="26064" y="17767"/>
                </a:cubicBezTo>
                <a:cubicBezTo>
                  <a:pt x="26029" y="17753"/>
                  <a:pt x="25994" y="17747"/>
                  <a:pt x="25961" y="17747"/>
                </a:cubicBezTo>
                <a:close/>
                <a:moveTo>
                  <a:pt x="2065" y="19858"/>
                </a:moveTo>
                <a:cubicBezTo>
                  <a:pt x="2019" y="19858"/>
                  <a:pt x="1972" y="19869"/>
                  <a:pt x="1932" y="19889"/>
                </a:cubicBezTo>
                <a:cubicBezTo>
                  <a:pt x="1774" y="19984"/>
                  <a:pt x="1742" y="20174"/>
                  <a:pt x="1805" y="20300"/>
                </a:cubicBezTo>
                <a:cubicBezTo>
                  <a:pt x="2217" y="20965"/>
                  <a:pt x="2660" y="21631"/>
                  <a:pt x="3167" y="22232"/>
                </a:cubicBezTo>
                <a:cubicBezTo>
                  <a:pt x="3231" y="22296"/>
                  <a:pt x="3326" y="22327"/>
                  <a:pt x="3389" y="22327"/>
                </a:cubicBezTo>
                <a:cubicBezTo>
                  <a:pt x="3452" y="22327"/>
                  <a:pt x="3516" y="22327"/>
                  <a:pt x="3579" y="22264"/>
                </a:cubicBezTo>
                <a:cubicBezTo>
                  <a:pt x="3706" y="22169"/>
                  <a:pt x="3737" y="21979"/>
                  <a:pt x="3611" y="21852"/>
                </a:cubicBezTo>
                <a:cubicBezTo>
                  <a:pt x="3136" y="21282"/>
                  <a:pt x="2692" y="20649"/>
                  <a:pt x="2312" y="20015"/>
                </a:cubicBezTo>
                <a:cubicBezTo>
                  <a:pt x="2269" y="19907"/>
                  <a:pt x="2166" y="19858"/>
                  <a:pt x="2065" y="19858"/>
                </a:cubicBezTo>
                <a:close/>
                <a:moveTo>
                  <a:pt x="23646" y="21721"/>
                </a:moveTo>
                <a:cubicBezTo>
                  <a:pt x="23564" y="21721"/>
                  <a:pt x="23486" y="21753"/>
                  <a:pt x="23435" y="21821"/>
                </a:cubicBezTo>
                <a:cubicBezTo>
                  <a:pt x="22960" y="22391"/>
                  <a:pt x="22422" y="22929"/>
                  <a:pt x="21852" y="23436"/>
                </a:cubicBezTo>
                <a:cubicBezTo>
                  <a:pt x="21725" y="23531"/>
                  <a:pt x="21694" y="23721"/>
                  <a:pt x="21789" y="23847"/>
                </a:cubicBezTo>
                <a:cubicBezTo>
                  <a:pt x="21852" y="23911"/>
                  <a:pt x="21947" y="23942"/>
                  <a:pt x="22042" y="23942"/>
                </a:cubicBezTo>
                <a:cubicBezTo>
                  <a:pt x="22105" y="23942"/>
                  <a:pt x="22169" y="23911"/>
                  <a:pt x="22232" y="23879"/>
                </a:cubicBezTo>
                <a:cubicBezTo>
                  <a:pt x="22834" y="23372"/>
                  <a:pt x="23372" y="22802"/>
                  <a:pt x="23879" y="22201"/>
                </a:cubicBezTo>
                <a:cubicBezTo>
                  <a:pt x="24005" y="22074"/>
                  <a:pt x="23974" y="21884"/>
                  <a:pt x="23847" y="21789"/>
                </a:cubicBezTo>
                <a:cubicBezTo>
                  <a:pt x="23788" y="21745"/>
                  <a:pt x="23716" y="21721"/>
                  <a:pt x="23646" y="21721"/>
                </a:cubicBezTo>
                <a:close/>
                <a:moveTo>
                  <a:pt x="5024" y="23368"/>
                </a:moveTo>
                <a:cubicBezTo>
                  <a:pt x="4943" y="23368"/>
                  <a:pt x="4865" y="23399"/>
                  <a:pt x="4814" y="23467"/>
                </a:cubicBezTo>
                <a:cubicBezTo>
                  <a:pt x="4687" y="23594"/>
                  <a:pt x="4719" y="23784"/>
                  <a:pt x="4846" y="23879"/>
                </a:cubicBezTo>
                <a:cubicBezTo>
                  <a:pt x="5447" y="24386"/>
                  <a:pt x="6081" y="24861"/>
                  <a:pt x="6777" y="25241"/>
                </a:cubicBezTo>
                <a:cubicBezTo>
                  <a:pt x="6809" y="25272"/>
                  <a:pt x="6872" y="25272"/>
                  <a:pt x="6904" y="25272"/>
                </a:cubicBezTo>
                <a:cubicBezTo>
                  <a:pt x="7031" y="25272"/>
                  <a:pt x="7126" y="25241"/>
                  <a:pt x="7189" y="25146"/>
                </a:cubicBezTo>
                <a:cubicBezTo>
                  <a:pt x="7252" y="24987"/>
                  <a:pt x="7221" y="24797"/>
                  <a:pt x="7062" y="24734"/>
                </a:cubicBezTo>
                <a:cubicBezTo>
                  <a:pt x="6429" y="24354"/>
                  <a:pt x="5796" y="23911"/>
                  <a:pt x="5226" y="23436"/>
                </a:cubicBezTo>
                <a:cubicBezTo>
                  <a:pt x="5167" y="23392"/>
                  <a:pt x="5094" y="23368"/>
                  <a:pt x="5024" y="23368"/>
                </a:cubicBezTo>
                <a:close/>
                <a:moveTo>
                  <a:pt x="20146" y="24688"/>
                </a:moveTo>
                <a:cubicBezTo>
                  <a:pt x="20093" y="24688"/>
                  <a:pt x="20036" y="24702"/>
                  <a:pt x="19983" y="24734"/>
                </a:cubicBezTo>
                <a:cubicBezTo>
                  <a:pt x="19350" y="25114"/>
                  <a:pt x="18653" y="25431"/>
                  <a:pt x="17957" y="25684"/>
                </a:cubicBezTo>
                <a:cubicBezTo>
                  <a:pt x="17798" y="25716"/>
                  <a:pt x="17735" y="25906"/>
                  <a:pt x="17767" y="26064"/>
                </a:cubicBezTo>
                <a:cubicBezTo>
                  <a:pt x="17830" y="26191"/>
                  <a:pt x="17925" y="26254"/>
                  <a:pt x="18052" y="26254"/>
                </a:cubicBezTo>
                <a:cubicBezTo>
                  <a:pt x="18083" y="26254"/>
                  <a:pt x="18115" y="26254"/>
                  <a:pt x="18147" y="26223"/>
                </a:cubicBezTo>
                <a:cubicBezTo>
                  <a:pt x="18907" y="25969"/>
                  <a:pt x="19603" y="25621"/>
                  <a:pt x="20300" y="25241"/>
                </a:cubicBezTo>
                <a:cubicBezTo>
                  <a:pt x="20427" y="25146"/>
                  <a:pt x="20490" y="24956"/>
                  <a:pt x="20395" y="24829"/>
                </a:cubicBezTo>
                <a:cubicBezTo>
                  <a:pt x="20353" y="24745"/>
                  <a:pt x="20254" y="24688"/>
                  <a:pt x="20146" y="24688"/>
                </a:cubicBezTo>
                <a:close/>
                <a:moveTo>
                  <a:pt x="9017" y="25664"/>
                </a:moveTo>
                <a:cubicBezTo>
                  <a:pt x="8889" y="25664"/>
                  <a:pt x="8766" y="25750"/>
                  <a:pt x="8741" y="25874"/>
                </a:cubicBezTo>
                <a:cubicBezTo>
                  <a:pt x="8678" y="26033"/>
                  <a:pt x="8741" y="26191"/>
                  <a:pt x="8899" y="26254"/>
                </a:cubicBezTo>
                <a:cubicBezTo>
                  <a:pt x="9659" y="26508"/>
                  <a:pt x="10419" y="26729"/>
                  <a:pt x="11179" y="26856"/>
                </a:cubicBezTo>
                <a:lnTo>
                  <a:pt x="11243" y="26856"/>
                </a:lnTo>
                <a:cubicBezTo>
                  <a:pt x="11369" y="26856"/>
                  <a:pt x="11496" y="26761"/>
                  <a:pt x="11528" y="26603"/>
                </a:cubicBezTo>
                <a:cubicBezTo>
                  <a:pt x="11559" y="26444"/>
                  <a:pt x="11464" y="26286"/>
                  <a:pt x="11274" y="26254"/>
                </a:cubicBezTo>
                <a:cubicBezTo>
                  <a:pt x="10546" y="26128"/>
                  <a:pt x="9818" y="25938"/>
                  <a:pt x="9121" y="25684"/>
                </a:cubicBezTo>
                <a:cubicBezTo>
                  <a:pt x="9087" y="25671"/>
                  <a:pt x="9052" y="25664"/>
                  <a:pt x="9017" y="25664"/>
                </a:cubicBezTo>
                <a:close/>
                <a:moveTo>
                  <a:pt x="15821" y="26249"/>
                </a:moveTo>
                <a:cubicBezTo>
                  <a:pt x="15805" y="26249"/>
                  <a:pt x="15788" y="26251"/>
                  <a:pt x="15771" y="26254"/>
                </a:cubicBezTo>
                <a:cubicBezTo>
                  <a:pt x="15043" y="26381"/>
                  <a:pt x="14283" y="26444"/>
                  <a:pt x="13523" y="26444"/>
                </a:cubicBezTo>
                <a:cubicBezTo>
                  <a:pt x="13365" y="26444"/>
                  <a:pt x="13238" y="26571"/>
                  <a:pt x="13238" y="26761"/>
                </a:cubicBezTo>
                <a:cubicBezTo>
                  <a:pt x="13238" y="26919"/>
                  <a:pt x="13365" y="27046"/>
                  <a:pt x="13523" y="27046"/>
                </a:cubicBezTo>
                <a:cubicBezTo>
                  <a:pt x="14315" y="27046"/>
                  <a:pt x="15106" y="26983"/>
                  <a:pt x="15866" y="26856"/>
                </a:cubicBezTo>
                <a:cubicBezTo>
                  <a:pt x="16056" y="26824"/>
                  <a:pt x="16151" y="26666"/>
                  <a:pt x="16120" y="26508"/>
                </a:cubicBezTo>
                <a:cubicBezTo>
                  <a:pt x="16091" y="26366"/>
                  <a:pt x="15961" y="26249"/>
                  <a:pt x="15821" y="26249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7"/>
          <p:cNvSpPr/>
          <p:nvPr/>
        </p:nvSpPr>
        <p:spPr>
          <a:xfrm>
            <a:off x="1825674" y="2046775"/>
            <a:ext cx="1290087" cy="19150"/>
          </a:xfrm>
          <a:custGeom>
            <a:avLst/>
            <a:gdLst/>
            <a:ahLst/>
            <a:cxnLst/>
            <a:rect l="l" t="t" r="r" b="b"/>
            <a:pathLst>
              <a:path w="35217" h="603" extrusionOk="0">
                <a:moveTo>
                  <a:pt x="317" y="0"/>
                </a:moveTo>
                <a:cubicBezTo>
                  <a:pt x="127" y="0"/>
                  <a:pt x="0" y="127"/>
                  <a:pt x="0" y="285"/>
                </a:cubicBezTo>
                <a:cubicBezTo>
                  <a:pt x="0" y="444"/>
                  <a:pt x="127" y="602"/>
                  <a:pt x="317" y="602"/>
                </a:cubicBezTo>
                <a:lnTo>
                  <a:pt x="1679" y="602"/>
                </a:lnTo>
                <a:cubicBezTo>
                  <a:pt x="1837" y="602"/>
                  <a:pt x="1964" y="444"/>
                  <a:pt x="1964" y="285"/>
                </a:cubicBezTo>
                <a:cubicBezTo>
                  <a:pt x="1964" y="127"/>
                  <a:pt x="1837" y="0"/>
                  <a:pt x="1679" y="0"/>
                </a:cubicBezTo>
                <a:close/>
                <a:moveTo>
                  <a:pt x="4054" y="0"/>
                </a:moveTo>
                <a:cubicBezTo>
                  <a:pt x="3864" y="0"/>
                  <a:pt x="3737" y="127"/>
                  <a:pt x="3737" y="285"/>
                </a:cubicBezTo>
                <a:cubicBezTo>
                  <a:pt x="3737" y="444"/>
                  <a:pt x="3864" y="602"/>
                  <a:pt x="4054" y="602"/>
                </a:cubicBezTo>
                <a:lnTo>
                  <a:pt x="6429" y="602"/>
                </a:lnTo>
                <a:cubicBezTo>
                  <a:pt x="6587" y="602"/>
                  <a:pt x="6714" y="444"/>
                  <a:pt x="6714" y="285"/>
                </a:cubicBezTo>
                <a:cubicBezTo>
                  <a:pt x="6714" y="127"/>
                  <a:pt x="6587" y="0"/>
                  <a:pt x="6429" y="0"/>
                </a:cubicBezTo>
                <a:close/>
                <a:moveTo>
                  <a:pt x="8804" y="0"/>
                </a:moveTo>
                <a:cubicBezTo>
                  <a:pt x="8614" y="0"/>
                  <a:pt x="8488" y="127"/>
                  <a:pt x="8488" y="285"/>
                </a:cubicBezTo>
                <a:cubicBezTo>
                  <a:pt x="8488" y="444"/>
                  <a:pt x="8614" y="602"/>
                  <a:pt x="8804" y="602"/>
                </a:cubicBezTo>
                <a:lnTo>
                  <a:pt x="11179" y="602"/>
                </a:lnTo>
                <a:cubicBezTo>
                  <a:pt x="11338" y="602"/>
                  <a:pt x="11464" y="444"/>
                  <a:pt x="11464" y="285"/>
                </a:cubicBezTo>
                <a:cubicBezTo>
                  <a:pt x="11464" y="127"/>
                  <a:pt x="11338" y="0"/>
                  <a:pt x="11179" y="0"/>
                </a:cubicBezTo>
                <a:close/>
                <a:moveTo>
                  <a:pt x="13555" y="0"/>
                </a:moveTo>
                <a:cubicBezTo>
                  <a:pt x="13365" y="0"/>
                  <a:pt x="13238" y="127"/>
                  <a:pt x="13238" y="285"/>
                </a:cubicBezTo>
                <a:cubicBezTo>
                  <a:pt x="13238" y="444"/>
                  <a:pt x="13365" y="602"/>
                  <a:pt x="13555" y="602"/>
                </a:cubicBezTo>
                <a:lnTo>
                  <a:pt x="15930" y="602"/>
                </a:lnTo>
                <a:cubicBezTo>
                  <a:pt x="16088" y="602"/>
                  <a:pt x="16215" y="444"/>
                  <a:pt x="16215" y="285"/>
                </a:cubicBezTo>
                <a:cubicBezTo>
                  <a:pt x="16215" y="127"/>
                  <a:pt x="16088" y="0"/>
                  <a:pt x="15930" y="0"/>
                </a:cubicBezTo>
                <a:close/>
                <a:moveTo>
                  <a:pt x="18305" y="0"/>
                </a:moveTo>
                <a:cubicBezTo>
                  <a:pt x="18115" y="0"/>
                  <a:pt x="17988" y="127"/>
                  <a:pt x="17988" y="285"/>
                </a:cubicBezTo>
                <a:cubicBezTo>
                  <a:pt x="17988" y="444"/>
                  <a:pt x="18115" y="602"/>
                  <a:pt x="18305" y="602"/>
                </a:cubicBezTo>
                <a:lnTo>
                  <a:pt x="20680" y="602"/>
                </a:lnTo>
                <a:cubicBezTo>
                  <a:pt x="20838" y="602"/>
                  <a:pt x="20965" y="444"/>
                  <a:pt x="20965" y="285"/>
                </a:cubicBezTo>
                <a:cubicBezTo>
                  <a:pt x="20965" y="127"/>
                  <a:pt x="20838" y="0"/>
                  <a:pt x="20680" y="0"/>
                </a:cubicBezTo>
                <a:close/>
                <a:moveTo>
                  <a:pt x="23055" y="0"/>
                </a:moveTo>
                <a:cubicBezTo>
                  <a:pt x="22865" y="0"/>
                  <a:pt x="22739" y="127"/>
                  <a:pt x="22739" y="285"/>
                </a:cubicBezTo>
                <a:cubicBezTo>
                  <a:pt x="22739" y="444"/>
                  <a:pt x="22865" y="602"/>
                  <a:pt x="23055" y="602"/>
                </a:cubicBezTo>
                <a:lnTo>
                  <a:pt x="25430" y="602"/>
                </a:lnTo>
                <a:cubicBezTo>
                  <a:pt x="25589" y="602"/>
                  <a:pt x="25716" y="444"/>
                  <a:pt x="25716" y="285"/>
                </a:cubicBezTo>
                <a:cubicBezTo>
                  <a:pt x="25716" y="127"/>
                  <a:pt x="25589" y="0"/>
                  <a:pt x="25430" y="0"/>
                </a:cubicBezTo>
                <a:close/>
                <a:moveTo>
                  <a:pt x="27806" y="0"/>
                </a:moveTo>
                <a:cubicBezTo>
                  <a:pt x="27616" y="0"/>
                  <a:pt x="27489" y="127"/>
                  <a:pt x="27489" y="285"/>
                </a:cubicBezTo>
                <a:cubicBezTo>
                  <a:pt x="27489" y="444"/>
                  <a:pt x="27616" y="602"/>
                  <a:pt x="27806" y="602"/>
                </a:cubicBezTo>
                <a:lnTo>
                  <a:pt x="30181" y="602"/>
                </a:lnTo>
                <a:cubicBezTo>
                  <a:pt x="30339" y="602"/>
                  <a:pt x="30466" y="444"/>
                  <a:pt x="30466" y="285"/>
                </a:cubicBezTo>
                <a:cubicBezTo>
                  <a:pt x="30466" y="127"/>
                  <a:pt x="30339" y="0"/>
                  <a:pt x="30181" y="0"/>
                </a:cubicBezTo>
                <a:close/>
                <a:moveTo>
                  <a:pt x="32556" y="0"/>
                </a:moveTo>
                <a:cubicBezTo>
                  <a:pt x="32366" y="0"/>
                  <a:pt x="32239" y="127"/>
                  <a:pt x="32239" y="285"/>
                </a:cubicBezTo>
                <a:cubicBezTo>
                  <a:pt x="32239" y="444"/>
                  <a:pt x="32366" y="602"/>
                  <a:pt x="32556" y="602"/>
                </a:cubicBezTo>
                <a:lnTo>
                  <a:pt x="34931" y="602"/>
                </a:lnTo>
                <a:cubicBezTo>
                  <a:pt x="35090" y="602"/>
                  <a:pt x="35216" y="444"/>
                  <a:pt x="35216" y="285"/>
                </a:cubicBezTo>
                <a:cubicBezTo>
                  <a:pt x="35216" y="127"/>
                  <a:pt x="35090" y="0"/>
                  <a:pt x="34931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7"/>
          <p:cNvSpPr/>
          <p:nvPr/>
        </p:nvSpPr>
        <p:spPr>
          <a:xfrm>
            <a:off x="6056275" y="2046775"/>
            <a:ext cx="1319405" cy="19150"/>
          </a:xfrm>
          <a:custGeom>
            <a:avLst/>
            <a:gdLst/>
            <a:ahLst/>
            <a:cxnLst/>
            <a:rect l="l" t="t" r="r" b="b"/>
            <a:pathLst>
              <a:path w="35217" h="603" extrusionOk="0">
                <a:moveTo>
                  <a:pt x="317" y="0"/>
                </a:moveTo>
                <a:cubicBezTo>
                  <a:pt x="159" y="0"/>
                  <a:pt x="0" y="127"/>
                  <a:pt x="0" y="285"/>
                </a:cubicBezTo>
                <a:cubicBezTo>
                  <a:pt x="0" y="444"/>
                  <a:pt x="159" y="602"/>
                  <a:pt x="317" y="602"/>
                </a:cubicBezTo>
                <a:lnTo>
                  <a:pt x="1679" y="602"/>
                </a:lnTo>
                <a:cubicBezTo>
                  <a:pt x="1837" y="602"/>
                  <a:pt x="1964" y="444"/>
                  <a:pt x="1964" y="285"/>
                </a:cubicBezTo>
                <a:cubicBezTo>
                  <a:pt x="1964" y="127"/>
                  <a:pt x="1837" y="0"/>
                  <a:pt x="1679" y="0"/>
                </a:cubicBezTo>
                <a:close/>
                <a:moveTo>
                  <a:pt x="4054" y="0"/>
                </a:moveTo>
                <a:cubicBezTo>
                  <a:pt x="3896" y="0"/>
                  <a:pt x="3737" y="127"/>
                  <a:pt x="3737" y="285"/>
                </a:cubicBezTo>
                <a:cubicBezTo>
                  <a:pt x="3737" y="444"/>
                  <a:pt x="3896" y="602"/>
                  <a:pt x="4054" y="602"/>
                </a:cubicBezTo>
                <a:lnTo>
                  <a:pt x="6429" y="602"/>
                </a:lnTo>
                <a:cubicBezTo>
                  <a:pt x="6588" y="602"/>
                  <a:pt x="6714" y="444"/>
                  <a:pt x="6714" y="285"/>
                </a:cubicBezTo>
                <a:cubicBezTo>
                  <a:pt x="6714" y="127"/>
                  <a:pt x="6588" y="0"/>
                  <a:pt x="6429" y="0"/>
                </a:cubicBezTo>
                <a:close/>
                <a:moveTo>
                  <a:pt x="8804" y="0"/>
                </a:moveTo>
                <a:cubicBezTo>
                  <a:pt x="8646" y="0"/>
                  <a:pt x="8488" y="127"/>
                  <a:pt x="8488" y="285"/>
                </a:cubicBezTo>
                <a:cubicBezTo>
                  <a:pt x="8488" y="444"/>
                  <a:pt x="8646" y="602"/>
                  <a:pt x="8804" y="602"/>
                </a:cubicBezTo>
                <a:lnTo>
                  <a:pt x="11180" y="602"/>
                </a:lnTo>
                <a:cubicBezTo>
                  <a:pt x="11338" y="602"/>
                  <a:pt x="11465" y="444"/>
                  <a:pt x="11465" y="285"/>
                </a:cubicBezTo>
                <a:cubicBezTo>
                  <a:pt x="11465" y="127"/>
                  <a:pt x="11338" y="0"/>
                  <a:pt x="11180" y="0"/>
                </a:cubicBezTo>
                <a:close/>
                <a:moveTo>
                  <a:pt x="13555" y="0"/>
                </a:moveTo>
                <a:cubicBezTo>
                  <a:pt x="13396" y="0"/>
                  <a:pt x="13238" y="127"/>
                  <a:pt x="13238" y="285"/>
                </a:cubicBezTo>
                <a:cubicBezTo>
                  <a:pt x="13238" y="444"/>
                  <a:pt x="13396" y="602"/>
                  <a:pt x="13555" y="602"/>
                </a:cubicBezTo>
                <a:lnTo>
                  <a:pt x="15930" y="602"/>
                </a:lnTo>
                <a:cubicBezTo>
                  <a:pt x="16088" y="602"/>
                  <a:pt x="16215" y="444"/>
                  <a:pt x="16215" y="285"/>
                </a:cubicBezTo>
                <a:cubicBezTo>
                  <a:pt x="16215" y="127"/>
                  <a:pt x="16088" y="0"/>
                  <a:pt x="15930" y="0"/>
                </a:cubicBezTo>
                <a:close/>
                <a:moveTo>
                  <a:pt x="18305" y="0"/>
                </a:moveTo>
                <a:cubicBezTo>
                  <a:pt x="18147" y="0"/>
                  <a:pt x="17988" y="127"/>
                  <a:pt x="17988" y="285"/>
                </a:cubicBezTo>
                <a:cubicBezTo>
                  <a:pt x="17988" y="444"/>
                  <a:pt x="18147" y="602"/>
                  <a:pt x="18305" y="602"/>
                </a:cubicBezTo>
                <a:lnTo>
                  <a:pt x="20680" y="602"/>
                </a:lnTo>
                <a:cubicBezTo>
                  <a:pt x="20839" y="602"/>
                  <a:pt x="20965" y="444"/>
                  <a:pt x="20965" y="285"/>
                </a:cubicBezTo>
                <a:cubicBezTo>
                  <a:pt x="20965" y="127"/>
                  <a:pt x="20839" y="0"/>
                  <a:pt x="20680" y="0"/>
                </a:cubicBezTo>
                <a:close/>
                <a:moveTo>
                  <a:pt x="23056" y="0"/>
                </a:moveTo>
                <a:cubicBezTo>
                  <a:pt x="22897" y="0"/>
                  <a:pt x="22739" y="127"/>
                  <a:pt x="22739" y="285"/>
                </a:cubicBezTo>
                <a:cubicBezTo>
                  <a:pt x="22739" y="444"/>
                  <a:pt x="22897" y="602"/>
                  <a:pt x="23056" y="602"/>
                </a:cubicBezTo>
                <a:lnTo>
                  <a:pt x="25431" y="602"/>
                </a:lnTo>
                <a:cubicBezTo>
                  <a:pt x="25589" y="602"/>
                  <a:pt x="25716" y="444"/>
                  <a:pt x="25716" y="285"/>
                </a:cubicBezTo>
                <a:cubicBezTo>
                  <a:pt x="25716" y="127"/>
                  <a:pt x="25589" y="0"/>
                  <a:pt x="25431" y="0"/>
                </a:cubicBezTo>
                <a:close/>
                <a:moveTo>
                  <a:pt x="27806" y="0"/>
                </a:moveTo>
                <a:cubicBezTo>
                  <a:pt x="27648" y="0"/>
                  <a:pt x="27489" y="127"/>
                  <a:pt x="27489" y="285"/>
                </a:cubicBezTo>
                <a:cubicBezTo>
                  <a:pt x="27489" y="444"/>
                  <a:pt x="27648" y="602"/>
                  <a:pt x="27806" y="602"/>
                </a:cubicBezTo>
                <a:lnTo>
                  <a:pt x="30181" y="602"/>
                </a:lnTo>
                <a:cubicBezTo>
                  <a:pt x="30339" y="602"/>
                  <a:pt x="30466" y="444"/>
                  <a:pt x="30466" y="285"/>
                </a:cubicBezTo>
                <a:cubicBezTo>
                  <a:pt x="30466" y="127"/>
                  <a:pt x="30339" y="0"/>
                  <a:pt x="30181" y="0"/>
                </a:cubicBezTo>
                <a:close/>
                <a:moveTo>
                  <a:pt x="32556" y="0"/>
                </a:moveTo>
                <a:cubicBezTo>
                  <a:pt x="32398" y="0"/>
                  <a:pt x="32240" y="127"/>
                  <a:pt x="32240" y="285"/>
                </a:cubicBezTo>
                <a:cubicBezTo>
                  <a:pt x="32240" y="444"/>
                  <a:pt x="32398" y="602"/>
                  <a:pt x="32556" y="602"/>
                </a:cubicBezTo>
                <a:lnTo>
                  <a:pt x="34931" y="602"/>
                </a:lnTo>
                <a:cubicBezTo>
                  <a:pt x="35090" y="602"/>
                  <a:pt x="35216" y="444"/>
                  <a:pt x="35216" y="285"/>
                </a:cubicBezTo>
                <a:cubicBezTo>
                  <a:pt x="35216" y="127"/>
                  <a:pt x="35090" y="0"/>
                  <a:pt x="34931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7"/>
          <p:cNvGrpSpPr/>
          <p:nvPr/>
        </p:nvGrpSpPr>
        <p:grpSpPr>
          <a:xfrm>
            <a:off x="7380672" y="1626263"/>
            <a:ext cx="859116" cy="860133"/>
            <a:chOff x="7380672" y="1626263"/>
            <a:chExt cx="859116" cy="860133"/>
          </a:xfrm>
        </p:grpSpPr>
        <p:sp>
          <p:nvSpPr>
            <p:cNvPr id="574" name="Google Shape;574;p37"/>
            <p:cNvSpPr/>
            <p:nvPr/>
          </p:nvSpPr>
          <p:spPr>
            <a:xfrm>
              <a:off x="7435955" y="1681597"/>
              <a:ext cx="749495" cy="749463"/>
            </a:xfrm>
            <a:custGeom>
              <a:avLst/>
              <a:gdLst/>
              <a:ahLst/>
              <a:cxnLst/>
              <a:rect l="l" t="t" r="r" b="b"/>
              <a:pathLst>
                <a:path w="23595" h="23594" extrusionOk="0">
                  <a:moveTo>
                    <a:pt x="11782" y="1"/>
                  </a:moveTo>
                  <a:cubicBezTo>
                    <a:pt x="5289" y="1"/>
                    <a:pt x="1" y="5258"/>
                    <a:pt x="1" y="11781"/>
                  </a:cubicBezTo>
                  <a:cubicBezTo>
                    <a:pt x="1" y="18305"/>
                    <a:pt x="5289" y="23594"/>
                    <a:pt x="11782" y="23594"/>
                  </a:cubicBezTo>
                  <a:cubicBezTo>
                    <a:pt x="18305" y="23594"/>
                    <a:pt x="23594" y="18305"/>
                    <a:pt x="23594" y="11781"/>
                  </a:cubicBezTo>
                  <a:cubicBezTo>
                    <a:pt x="23594" y="5258"/>
                    <a:pt x="18305" y="1"/>
                    <a:pt x="11782" y="1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7380672" y="1626263"/>
              <a:ext cx="859116" cy="860133"/>
            </a:xfrm>
            <a:custGeom>
              <a:avLst/>
              <a:gdLst/>
              <a:ahLst/>
              <a:cxnLst/>
              <a:rect l="l" t="t" r="r" b="b"/>
              <a:pathLst>
                <a:path w="27046" h="27078" extrusionOk="0">
                  <a:moveTo>
                    <a:pt x="13491" y="1"/>
                  </a:moveTo>
                  <a:cubicBezTo>
                    <a:pt x="12699" y="1"/>
                    <a:pt x="11908" y="64"/>
                    <a:pt x="11148" y="223"/>
                  </a:cubicBezTo>
                  <a:cubicBezTo>
                    <a:pt x="10958" y="254"/>
                    <a:pt x="10863" y="413"/>
                    <a:pt x="10894" y="571"/>
                  </a:cubicBezTo>
                  <a:cubicBezTo>
                    <a:pt x="10926" y="698"/>
                    <a:pt x="11053" y="793"/>
                    <a:pt x="11179" y="793"/>
                  </a:cubicBezTo>
                  <a:lnTo>
                    <a:pt x="11243" y="793"/>
                  </a:lnTo>
                  <a:cubicBezTo>
                    <a:pt x="11971" y="666"/>
                    <a:pt x="12731" y="603"/>
                    <a:pt x="13491" y="603"/>
                  </a:cubicBezTo>
                  <a:cubicBezTo>
                    <a:pt x="13649" y="603"/>
                    <a:pt x="13776" y="476"/>
                    <a:pt x="13776" y="286"/>
                  </a:cubicBezTo>
                  <a:cubicBezTo>
                    <a:pt x="13776" y="128"/>
                    <a:pt x="13649" y="1"/>
                    <a:pt x="13491" y="1"/>
                  </a:cubicBezTo>
                  <a:close/>
                  <a:moveTo>
                    <a:pt x="15785" y="186"/>
                  </a:moveTo>
                  <a:cubicBezTo>
                    <a:pt x="15645" y="186"/>
                    <a:pt x="15515" y="302"/>
                    <a:pt x="15486" y="444"/>
                  </a:cubicBezTo>
                  <a:cubicBezTo>
                    <a:pt x="15455" y="603"/>
                    <a:pt x="15581" y="761"/>
                    <a:pt x="15740" y="793"/>
                  </a:cubicBezTo>
                  <a:cubicBezTo>
                    <a:pt x="16468" y="919"/>
                    <a:pt x="17196" y="1109"/>
                    <a:pt x="17893" y="1363"/>
                  </a:cubicBezTo>
                  <a:lnTo>
                    <a:pt x="18020" y="1363"/>
                  </a:lnTo>
                  <a:cubicBezTo>
                    <a:pt x="18115" y="1363"/>
                    <a:pt x="18242" y="1299"/>
                    <a:pt x="18305" y="1173"/>
                  </a:cubicBezTo>
                  <a:cubicBezTo>
                    <a:pt x="18337" y="1014"/>
                    <a:pt x="18273" y="856"/>
                    <a:pt x="18115" y="793"/>
                  </a:cubicBezTo>
                  <a:cubicBezTo>
                    <a:pt x="17386" y="539"/>
                    <a:pt x="16595" y="318"/>
                    <a:pt x="15835" y="191"/>
                  </a:cubicBezTo>
                  <a:cubicBezTo>
                    <a:pt x="15818" y="188"/>
                    <a:pt x="15802" y="186"/>
                    <a:pt x="15785" y="186"/>
                  </a:cubicBezTo>
                  <a:close/>
                  <a:moveTo>
                    <a:pt x="8968" y="804"/>
                  </a:moveTo>
                  <a:cubicBezTo>
                    <a:pt x="8935" y="804"/>
                    <a:pt x="8901" y="811"/>
                    <a:pt x="8867" y="824"/>
                  </a:cubicBezTo>
                  <a:cubicBezTo>
                    <a:pt x="8107" y="1109"/>
                    <a:pt x="7411" y="1426"/>
                    <a:pt x="6714" y="1838"/>
                  </a:cubicBezTo>
                  <a:cubicBezTo>
                    <a:pt x="6587" y="1933"/>
                    <a:pt x="6524" y="2091"/>
                    <a:pt x="6619" y="2249"/>
                  </a:cubicBezTo>
                  <a:cubicBezTo>
                    <a:pt x="6682" y="2344"/>
                    <a:pt x="6777" y="2376"/>
                    <a:pt x="6872" y="2376"/>
                  </a:cubicBezTo>
                  <a:cubicBezTo>
                    <a:pt x="6936" y="2376"/>
                    <a:pt x="6967" y="2376"/>
                    <a:pt x="7031" y="2344"/>
                  </a:cubicBezTo>
                  <a:cubicBezTo>
                    <a:pt x="7664" y="1964"/>
                    <a:pt x="8361" y="1648"/>
                    <a:pt x="9057" y="1394"/>
                  </a:cubicBezTo>
                  <a:cubicBezTo>
                    <a:pt x="9216" y="1331"/>
                    <a:pt x="9279" y="1173"/>
                    <a:pt x="9247" y="1014"/>
                  </a:cubicBezTo>
                  <a:cubicBezTo>
                    <a:pt x="9198" y="890"/>
                    <a:pt x="9089" y="804"/>
                    <a:pt x="8968" y="804"/>
                  </a:cubicBezTo>
                  <a:close/>
                  <a:moveTo>
                    <a:pt x="20096" y="1760"/>
                  </a:moveTo>
                  <a:cubicBezTo>
                    <a:pt x="19997" y="1760"/>
                    <a:pt x="19899" y="1817"/>
                    <a:pt x="19857" y="1901"/>
                  </a:cubicBezTo>
                  <a:cubicBezTo>
                    <a:pt x="19762" y="2059"/>
                    <a:pt x="19793" y="2218"/>
                    <a:pt x="19952" y="2313"/>
                  </a:cubicBezTo>
                  <a:cubicBezTo>
                    <a:pt x="20617" y="2693"/>
                    <a:pt x="21218" y="3104"/>
                    <a:pt x="21788" y="3579"/>
                  </a:cubicBezTo>
                  <a:cubicBezTo>
                    <a:pt x="21852" y="3643"/>
                    <a:pt x="21915" y="3674"/>
                    <a:pt x="21978" y="3674"/>
                  </a:cubicBezTo>
                  <a:cubicBezTo>
                    <a:pt x="22073" y="3674"/>
                    <a:pt x="22168" y="3611"/>
                    <a:pt x="22232" y="3548"/>
                  </a:cubicBezTo>
                  <a:cubicBezTo>
                    <a:pt x="22327" y="3421"/>
                    <a:pt x="22295" y="3231"/>
                    <a:pt x="22168" y="3136"/>
                  </a:cubicBezTo>
                  <a:cubicBezTo>
                    <a:pt x="21567" y="2629"/>
                    <a:pt x="20933" y="2186"/>
                    <a:pt x="20237" y="1806"/>
                  </a:cubicBezTo>
                  <a:cubicBezTo>
                    <a:pt x="20194" y="1774"/>
                    <a:pt x="20145" y="1760"/>
                    <a:pt x="20096" y="1760"/>
                  </a:cubicBezTo>
                  <a:close/>
                  <a:moveTo>
                    <a:pt x="5004" y="3119"/>
                  </a:moveTo>
                  <a:cubicBezTo>
                    <a:pt x="4937" y="3119"/>
                    <a:pt x="4869" y="3144"/>
                    <a:pt x="4814" y="3199"/>
                  </a:cubicBezTo>
                  <a:cubicBezTo>
                    <a:pt x="4212" y="3706"/>
                    <a:pt x="3642" y="4244"/>
                    <a:pt x="3135" y="4878"/>
                  </a:cubicBezTo>
                  <a:cubicBezTo>
                    <a:pt x="3040" y="4973"/>
                    <a:pt x="3040" y="5163"/>
                    <a:pt x="3167" y="5290"/>
                  </a:cubicBezTo>
                  <a:cubicBezTo>
                    <a:pt x="3230" y="5321"/>
                    <a:pt x="3294" y="5353"/>
                    <a:pt x="3357" y="5353"/>
                  </a:cubicBezTo>
                  <a:cubicBezTo>
                    <a:pt x="3452" y="5353"/>
                    <a:pt x="3547" y="5321"/>
                    <a:pt x="3610" y="5258"/>
                  </a:cubicBezTo>
                  <a:cubicBezTo>
                    <a:pt x="4085" y="4656"/>
                    <a:pt x="4624" y="4149"/>
                    <a:pt x="5194" y="3643"/>
                  </a:cubicBezTo>
                  <a:cubicBezTo>
                    <a:pt x="5321" y="3548"/>
                    <a:pt x="5321" y="3358"/>
                    <a:pt x="5226" y="3231"/>
                  </a:cubicBezTo>
                  <a:cubicBezTo>
                    <a:pt x="5172" y="3160"/>
                    <a:pt x="5089" y="3119"/>
                    <a:pt x="5004" y="3119"/>
                  </a:cubicBezTo>
                  <a:close/>
                  <a:moveTo>
                    <a:pt x="23637" y="4683"/>
                  </a:moveTo>
                  <a:cubicBezTo>
                    <a:pt x="23566" y="4683"/>
                    <a:pt x="23494" y="4707"/>
                    <a:pt x="23435" y="4751"/>
                  </a:cubicBezTo>
                  <a:cubicBezTo>
                    <a:pt x="23309" y="4878"/>
                    <a:pt x="23309" y="5036"/>
                    <a:pt x="23404" y="5163"/>
                  </a:cubicBezTo>
                  <a:cubicBezTo>
                    <a:pt x="23879" y="5765"/>
                    <a:pt x="24322" y="6366"/>
                    <a:pt x="24702" y="7031"/>
                  </a:cubicBezTo>
                  <a:cubicBezTo>
                    <a:pt x="24765" y="7126"/>
                    <a:pt x="24860" y="7158"/>
                    <a:pt x="24955" y="7158"/>
                  </a:cubicBezTo>
                  <a:cubicBezTo>
                    <a:pt x="25019" y="7158"/>
                    <a:pt x="25050" y="7158"/>
                    <a:pt x="25114" y="7126"/>
                  </a:cubicBezTo>
                  <a:cubicBezTo>
                    <a:pt x="25240" y="7031"/>
                    <a:pt x="25304" y="6873"/>
                    <a:pt x="25209" y="6715"/>
                  </a:cubicBezTo>
                  <a:cubicBezTo>
                    <a:pt x="24829" y="6050"/>
                    <a:pt x="24354" y="5385"/>
                    <a:pt x="23847" y="4783"/>
                  </a:cubicBezTo>
                  <a:cubicBezTo>
                    <a:pt x="23796" y="4715"/>
                    <a:pt x="23718" y="4683"/>
                    <a:pt x="23637" y="4683"/>
                  </a:cubicBezTo>
                  <a:close/>
                  <a:moveTo>
                    <a:pt x="2052" y="6652"/>
                  </a:moveTo>
                  <a:cubicBezTo>
                    <a:pt x="1951" y="6652"/>
                    <a:pt x="1849" y="6701"/>
                    <a:pt x="1805" y="6810"/>
                  </a:cubicBezTo>
                  <a:cubicBezTo>
                    <a:pt x="1394" y="7475"/>
                    <a:pt x="1077" y="8203"/>
                    <a:pt x="792" y="8931"/>
                  </a:cubicBezTo>
                  <a:cubicBezTo>
                    <a:pt x="729" y="9090"/>
                    <a:pt x="824" y="9248"/>
                    <a:pt x="982" y="9312"/>
                  </a:cubicBezTo>
                  <a:cubicBezTo>
                    <a:pt x="1014" y="9343"/>
                    <a:pt x="1045" y="9343"/>
                    <a:pt x="1077" y="9343"/>
                  </a:cubicBezTo>
                  <a:cubicBezTo>
                    <a:pt x="1204" y="9343"/>
                    <a:pt x="1299" y="9248"/>
                    <a:pt x="1362" y="9122"/>
                  </a:cubicBezTo>
                  <a:cubicBezTo>
                    <a:pt x="1615" y="8425"/>
                    <a:pt x="1932" y="7760"/>
                    <a:pt x="2312" y="7095"/>
                  </a:cubicBezTo>
                  <a:cubicBezTo>
                    <a:pt x="2375" y="6936"/>
                    <a:pt x="2344" y="6778"/>
                    <a:pt x="2185" y="6683"/>
                  </a:cubicBezTo>
                  <a:cubicBezTo>
                    <a:pt x="2145" y="6663"/>
                    <a:pt x="2099" y="6652"/>
                    <a:pt x="2052" y="6652"/>
                  </a:cubicBezTo>
                  <a:close/>
                  <a:moveTo>
                    <a:pt x="25945" y="8658"/>
                  </a:moveTo>
                  <a:cubicBezTo>
                    <a:pt x="25912" y="8658"/>
                    <a:pt x="25877" y="8664"/>
                    <a:pt x="25842" y="8678"/>
                  </a:cubicBezTo>
                  <a:cubicBezTo>
                    <a:pt x="25684" y="8741"/>
                    <a:pt x="25620" y="8900"/>
                    <a:pt x="25652" y="9058"/>
                  </a:cubicBezTo>
                  <a:cubicBezTo>
                    <a:pt x="25937" y="9755"/>
                    <a:pt x="26127" y="10483"/>
                    <a:pt x="26254" y="11243"/>
                  </a:cubicBezTo>
                  <a:cubicBezTo>
                    <a:pt x="26285" y="11370"/>
                    <a:pt x="26412" y="11465"/>
                    <a:pt x="26539" y="11465"/>
                  </a:cubicBezTo>
                  <a:lnTo>
                    <a:pt x="26602" y="11465"/>
                  </a:lnTo>
                  <a:cubicBezTo>
                    <a:pt x="26760" y="11433"/>
                    <a:pt x="26855" y="11275"/>
                    <a:pt x="26824" y="11117"/>
                  </a:cubicBezTo>
                  <a:cubicBezTo>
                    <a:pt x="26697" y="10357"/>
                    <a:pt x="26475" y="9597"/>
                    <a:pt x="26222" y="8836"/>
                  </a:cubicBezTo>
                  <a:cubicBezTo>
                    <a:pt x="26173" y="8738"/>
                    <a:pt x="26065" y="8658"/>
                    <a:pt x="25945" y="8658"/>
                  </a:cubicBezTo>
                  <a:close/>
                  <a:moveTo>
                    <a:pt x="477" y="10984"/>
                  </a:moveTo>
                  <a:cubicBezTo>
                    <a:pt x="341" y="10984"/>
                    <a:pt x="218" y="11074"/>
                    <a:pt x="190" y="11212"/>
                  </a:cubicBezTo>
                  <a:cubicBezTo>
                    <a:pt x="63" y="11972"/>
                    <a:pt x="0" y="12763"/>
                    <a:pt x="0" y="13555"/>
                  </a:cubicBezTo>
                  <a:cubicBezTo>
                    <a:pt x="0" y="13713"/>
                    <a:pt x="127" y="13840"/>
                    <a:pt x="285" y="13840"/>
                  </a:cubicBezTo>
                  <a:cubicBezTo>
                    <a:pt x="443" y="13840"/>
                    <a:pt x="602" y="13682"/>
                    <a:pt x="602" y="13523"/>
                  </a:cubicBezTo>
                  <a:cubicBezTo>
                    <a:pt x="602" y="12795"/>
                    <a:pt x="665" y="12035"/>
                    <a:pt x="792" y="11307"/>
                  </a:cubicBezTo>
                  <a:cubicBezTo>
                    <a:pt x="792" y="11148"/>
                    <a:pt x="697" y="10990"/>
                    <a:pt x="538" y="10990"/>
                  </a:cubicBezTo>
                  <a:cubicBezTo>
                    <a:pt x="518" y="10986"/>
                    <a:pt x="498" y="10984"/>
                    <a:pt x="477" y="10984"/>
                  </a:cubicBezTo>
                  <a:close/>
                  <a:moveTo>
                    <a:pt x="26760" y="13175"/>
                  </a:moveTo>
                  <a:cubicBezTo>
                    <a:pt x="26602" y="13175"/>
                    <a:pt x="26475" y="13302"/>
                    <a:pt x="26475" y="13460"/>
                  </a:cubicBezTo>
                  <a:lnTo>
                    <a:pt x="26475" y="13523"/>
                  </a:lnTo>
                  <a:cubicBezTo>
                    <a:pt x="26475" y="14284"/>
                    <a:pt x="26412" y="15044"/>
                    <a:pt x="26254" y="15772"/>
                  </a:cubicBezTo>
                  <a:cubicBezTo>
                    <a:pt x="26254" y="15930"/>
                    <a:pt x="26349" y="16089"/>
                    <a:pt x="26507" y="16120"/>
                  </a:cubicBezTo>
                  <a:lnTo>
                    <a:pt x="26570" y="16120"/>
                  </a:lnTo>
                  <a:cubicBezTo>
                    <a:pt x="26697" y="16120"/>
                    <a:pt x="26824" y="16025"/>
                    <a:pt x="26855" y="15867"/>
                  </a:cubicBezTo>
                  <a:cubicBezTo>
                    <a:pt x="26982" y="15107"/>
                    <a:pt x="27046" y="14315"/>
                    <a:pt x="27046" y="13523"/>
                  </a:cubicBezTo>
                  <a:lnTo>
                    <a:pt x="27046" y="13460"/>
                  </a:lnTo>
                  <a:cubicBezTo>
                    <a:pt x="27046" y="13302"/>
                    <a:pt x="26919" y="13175"/>
                    <a:pt x="26760" y="13175"/>
                  </a:cubicBezTo>
                  <a:close/>
                  <a:moveTo>
                    <a:pt x="505" y="15576"/>
                  </a:moveTo>
                  <a:cubicBezTo>
                    <a:pt x="484" y="15576"/>
                    <a:pt x="464" y="15578"/>
                    <a:pt x="443" y="15582"/>
                  </a:cubicBezTo>
                  <a:cubicBezTo>
                    <a:pt x="285" y="15582"/>
                    <a:pt x="190" y="15740"/>
                    <a:pt x="190" y="15899"/>
                  </a:cubicBezTo>
                  <a:cubicBezTo>
                    <a:pt x="348" y="16690"/>
                    <a:pt x="538" y="17450"/>
                    <a:pt x="824" y="18179"/>
                  </a:cubicBezTo>
                  <a:cubicBezTo>
                    <a:pt x="855" y="18305"/>
                    <a:pt x="982" y="18369"/>
                    <a:pt x="1109" y="18369"/>
                  </a:cubicBezTo>
                  <a:lnTo>
                    <a:pt x="1204" y="18369"/>
                  </a:lnTo>
                  <a:cubicBezTo>
                    <a:pt x="1362" y="18305"/>
                    <a:pt x="1425" y="18147"/>
                    <a:pt x="1362" y="17989"/>
                  </a:cubicBezTo>
                  <a:cubicBezTo>
                    <a:pt x="1109" y="17292"/>
                    <a:pt x="919" y="16564"/>
                    <a:pt x="792" y="15804"/>
                  </a:cubicBezTo>
                  <a:cubicBezTo>
                    <a:pt x="764" y="15666"/>
                    <a:pt x="641" y="15576"/>
                    <a:pt x="505" y="15576"/>
                  </a:cubicBezTo>
                  <a:close/>
                  <a:moveTo>
                    <a:pt x="25985" y="17759"/>
                  </a:moveTo>
                  <a:cubicBezTo>
                    <a:pt x="25855" y="17759"/>
                    <a:pt x="25737" y="17825"/>
                    <a:pt x="25684" y="17957"/>
                  </a:cubicBezTo>
                  <a:cubicBezTo>
                    <a:pt x="25430" y="18654"/>
                    <a:pt x="25114" y="19351"/>
                    <a:pt x="24734" y="20016"/>
                  </a:cubicBezTo>
                  <a:cubicBezTo>
                    <a:pt x="24639" y="20142"/>
                    <a:pt x="24702" y="20332"/>
                    <a:pt x="24829" y="20396"/>
                  </a:cubicBezTo>
                  <a:cubicBezTo>
                    <a:pt x="24892" y="20427"/>
                    <a:pt x="24924" y="20459"/>
                    <a:pt x="24987" y="20459"/>
                  </a:cubicBezTo>
                  <a:cubicBezTo>
                    <a:pt x="25082" y="20459"/>
                    <a:pt x="25177" y="20396"/>
                    <a:pt x="25240" y="20301"/>
                  </a:cubicBezTo>
                  <a:cubicBezTo>
                    <a:pt x="25652" y="19604"/>
                    <a:pt x="25969" y="18907"/>
                    <a:pt x="26254" y="18147"/>
                  </a:cubicBezTo>
                  <a:cubicBezTo>
                    <a:pt x="26317" y="18020"/>
                    <a:pt x="26222" y="17830"/>
                    <a:pt x="26064" y="17767"/>
                  </a:cubicBezTo>
                  <a:cubicBezTo>
                    <a:pt x="26037" y="17762"/>
                    <a:pt x="26011" y="17759"/>
                    <a:pt x="25985" y="17759"/>
                  </a:cubicBezTo>
                  <a:close/>
                  <a:moveTo>
                    <a:pt x="2074" y="19875"/>
                  </a:moveTo>
                  <a:cubicBezTo>
                    <a:pt x="2023" y="19875"/>
                    <a:pt x="1974" y="19889"/>
                    <a:pt x="1932" y="19921"/>
                  </a:cubicBezTo>
                  <a:cubicBezTo>
                    <a:pt x="1774" y="19984"/>
                    <a:pt x="1742" y="20174"/>
                    <a:pt x="1805" y="20332"/>
                  </a:cubicBezTo>
                  <a:cubicBezTo>
                    <a:pt x="2217" y="20997"/>
                    <a:pt x="2660" y="21631"/>
                    <a:pt x="3167" y="22232"/>
                  </a:cubicBezTo>
                  <a:cubicBezTo>
                    <a:pt x="3230" y="22327"/>
                    <a:pt x="3325" y="22359"/>
                    <a:pt x="3389" y="22359"/>
                  </a:cubicBezTo>
                  <a:cubicBezTo>
                    <a:pt x="3484" y="22359"/>
                    <a:pt x="3547" y="22327"/>
                    <a:pt x="3579" y="22296"/>
                  </a:cubicBezTo>
                  <a:cubicBezTo>
                    <a:pt x="3705" y="22169"/>
                    <a:pt x="3737" y="21979"/>
                    <a:pt x="3642" y="21852"/>
                  </a:cubicBezTo>
                  <a:cubicBezTo>
                    <a:pt x="3135" y="21282"/>
                    <a:pt x="2692" y="20681"/>
                    <a:pt x="2344" y="20016"/>
                  </a:cubicBezTo>
                  <a:cubicBezTo>
                    <a:pt x="2280" y="19931"/>
                    <a:pt x="2175" y="19875"/>
                    <a:pt x="2074" y="19875"/>
                  </a:cubicBezTo>
                  <a:close/>
                  <a:moveTo>
                    <a:pt x="23677" y="21734"/>
                  </a:moveTo>
                  <a:cubicBezTo>
                    <a:pt x="23585" y="21734"/>
                    <a:pt x="23493" y="21776"/>
                    <a:pt x="23435" y="21852"/>
                  </a:cubicBezTo>
                  <a:cubicBezTo>
                    <a:pt x="22960" y="22422"/>
                    <a:pt x="22422" y="22961"/>
                    <a:pt x="21852" y="23436"/>
                  </a:cubicBezTo>
                  <a:cubicBezTo>
                    <a:pt x="21725" y="23531"/>
                    <a:pt x="21693" y="23721"/>
                    <a:pt x="21820" y="23848"/>
                  </a:cubicBezTo>
                  <a:cubicBezTo>
                    <a:pt x="21852" y="23943"/>
                    <a:pt x="21947" y="23974"/>
                    <a:pt x="22042" y="23974"/>
                  </a:cubicBezTo>
                  <a:cubicBezTo>
                    <a:pt x="22105" y="23974"/>
                    <a:pt x="22168" y="23943"/>
                    <a:pt x="22232" y="23879"/>
                  </a:cubicBezTo>
                  <a:cubicBezTo>
                    <a:pt x="22834" y="23373"/>
                    <a:pt x="23404" y="22834"/>
                    <a:pt x="23879" y="22232"/>
                  </a:cubicBezTo>
                  <a:cubicBezTo>
                    <a:pt x="24005" y="22106"/>
                    <a:pt x="23974" y="21916"/>
                    <a:pt x="23847" y="21789"/>
                  </a:cubicBezTo>
                  <a:cubicBezTo>
                    <a:pt x="23797" y="21752"/>
                    <a:pt x="23737" y="21734"/>
                    <a:pt x="23677" y="21734"/>
                  </a:cubicBezTo>
                  <a:close/>
                  <a:moveTo>
                    <a:pt x="5036" y="23387"/>
                  </a:moveTo>
                  <a:cubicBezTo>
                    <a:pt x="4950" y="23387"/>
                    <a:pt x="4867" y="23428"/>
                    <a:pt x="4814" y="23499"/>
                  </a:cubicBezTo>
                  <a:cubicBezTo>
                    <a:pt x="4687" y="23626"/>
                    <a:pt x="4719" y="23816"/>
                    <a:pt x="4845" y="23911"/>
                  </a:cubicBezTo>
                  <a:cubicBezTo>
                    <a:pt x="5447" y="24418"/>
                    <a:pt x="6112" y="24861"/>
                    <a:pt x="6777" y="25273"/>
                  </a:cubicBezTo>
                  <a:cubicBezTo>
                    <a:pt x="6809" y="25304"/>
                    <a:pt x="6872" y="25304"/>
                    <a:pt x="6936" y="25304"/>
                  </a:cubicBezTo>
                  <a:cubicBezTo>
                    <a:pt x="7031" y="25304"/>
                    <a:pt x="7126" y="25241"/>
                    <a:pt x="7189" y="25146"/>
                  </a:cubicBezTo>
                  <a:cubicBezTo>
                    <a:pt x="7252" y="25019"/>
                    <a:pt x="7221" y="24829"/>
                    <a:pt x="7062" y="24734"/>
                  </a:cubicBezTo>
                  <a:cubicBezTo>
                    <a:pt x="6429" y="24386"/>
                    <a:pt x="5796" y="23943"/>
                    <a:pt x="5226" y="23468"/>
                  </a:cubicBezTo>
                  <a:cubicBezTo>
                    <a:pt x="5170" y="23412"/>
                    <a:pt x="5102" y="23387"/>
                    <a:pt x="5036" y="23387"/>
                  </a:cubicBezTo>
                  <a:close/>
                  <a:moveTo>
                    <a:pt x="20146" y="24689"/>
                  </a:moveTo>
                  <a:cubicBezTo>
                    <a:pt x="20092" y="24689"/>
                    <a:pt x="20036" y="24703"/>
                    <a:pt x="19983" y="24734"/>
                  </a:cubicBezTo>
                  <a:cubicBezTo>
                    <a:pt x="19350" y="25114"/>
                    <a:pt x="18653" y="25431"/>
                    <a:pt x="17956" y="25684"/>
                  </a:cubicBezTo>
                  <a:cubicBezTo>
                    <a:pt x="17798" y="25748"/>
                    <a:pt x="17735" y="25906"/>
                    <a:pt x="17798" y="26064"/>
                  </a:cubicBezTo>
                  <a:cubicBezTo>
                    <a:pt x="17830" y="26191"/>
                    <a:pt x="17925" y="26254"/>
                    <a:pt x="18051" y="26254"/>
                  </a:cubicBezTo>
                  <a:lnTo>
                    <a:pt x="18178" y="26254"/>
                  </a:lnTo>
                  <a:cubicBezTo>
                    <a:pt x="18907" y="25969"/>
                    <a:pt x="19603" y="25653"/>
                    <a:pt x="20300" y="25241"/>
                  </a:cubicBezTo>
                  <a:cubicBezTo>
                    <a:pt x="20427" y="25178"/>
                    <a:pt x="20490" y="24988"/>
                    <a:pt x="20395" y="24829"/>
                  </a:cubicBezTo>
                  <a:cubicBezTo>
                    <a:pt x="20353" y="24745"/>
                    <a:pt x="20254" y="24689"/>
                    <a:pt x="20146" y="24689"/>
                  </a:cubicBezTo>
                  <a:close/>
                  <a:moveTo>
                    <a:pt x="9042" y="25676"/>
                  </a:moveTo>
                  <a:cubicBezTo>
                    <a:pt x="8912" y="25676"/>
                    <a:pt x="8794" y="25742"/>
                    <a:pt x="8741" y="25874"/>
                  </a:cubicBezTo>
                  <a:cubicBezTo>
                    <a:pt x="8677" y="26033"/>
                    <a:pt x="8772" y="26191"/>
                    <a:pt x="8899" y="26254"/>
                  </a:cubicBezTo>
                  <a:cubicBezTo>
                    <a:pt x="9659" y="26539"/>
                    <a:pt x="10419" y="26729"/>
                    <a:pt x="11179" y="26856"/>
                  </a:cubicBezTo>
                  <a:lnTo>
                    <a:pt x="11243" y="26856"/>
                  </a:lnTo>
                  <a:cubicBezTo>
                    <a:pt x="11369" y="26856"/>
                    <a:pt x="11496" y="26761"/>
                    <a:pt x="11528" y="26634"/>
                  </a:cubicBezTo>
                  <a:cubicBezTo>
                    <a:pt x="11559" y="26444"/>
                    <a:pt x="11464" y="26318"/>
                    <a:pt x="11306" y="26286"/>
                  </a:cubicBezTo>
                  <a:cubicBezTo>
                    <a:pt x="10546" y="26159"/>
                    <a:pt x="9818" y="25969"/>
                    <a:pt x="9121" y="25684"/>
                  </a:cubicBezTo>
                  <a:cubicBezTo>
                    <a:pt x="9094" y="25679"/>
                    <a:pt x="9068" y="25676"/>
                    <a:pt x="9042" y="25676"/>
                  </a:cubicBezTo>
                  <a:close/>
                  <a:moveTo>
                    <a:pt x="15842" y="26280"/>
                  </a:moveTo>
                  <a:cubicBezTo>
                    <a:pt x="15819" y="26280"/>
                    <a:pt x="15796" y="26282"/>
                    <a:pt x="15771" y="26286"/>
                  </a:cubicBezTo>
                  <a:cubicBezTo>
                    <a:pt x="15043" y="26413"/>
                    <a:pt x="14283" y="26476"/>
                    <a:pt x="13554" y="26476"/>
                  </a:cubicBezTo>
                  <a:cubicBezTo>
                    <a:pt x="13364" y="26476"/>
                    <a:pt x="13238" y="26603"/>
                    <a:pt x="13238" y="26761"/>
                  </a:cubicBezTo>
                  <a:cubicBezTo>
                    <a:pt x="13238" y="26919"/>
                    <a:pt x="13364" y="27078"/>
                    <a:pt x="13554" y="27078"/>
                  </a:cubicBezTo>
                  <a:cubicBezTo>
                    <a:pt x="14315" y="27078"/>
                    <a:pt x="15106" y="26983"/>
                    <a:pt x="15898" y="26856"/>
                  </a:cubicBezTo>
                  <a:cubicBezTo>
                    <a:pt x="16056" y="26824"/>
                    <a:pt x="16151" y="26666"/>
                    <a:pt x="16120" y="26508"/>
                  </a:cubicBezTo>
                  <a:cubicBezTo>
                    <a:pt x="16092" y="26370"/>
                    <a:pt x="15992" y="26280"/>
                    <a:pt x="15842" y="2628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7"/>
          <p:cNvGrpSpPr/>
          <p:nvPr/>
        </p:nvGrpSpPr>
        <p:grpSpPr>
          <a:xfrm>
            <a:off x="933375" y="1626263"/>
            <a:ext cx="860133" cy="860133"/>
            <a:chOff x="933375" y="1626263"/>
            <a:chExt cx="860133" cy="860133"/>
          </a:xfrm>
        </p:grpSpPr>
        <p:sp>
          <p:nvSpPr>
            <p:cNvPr id="577" name="Google Shape;577;p37"/>
            <p:cNvSpPr/>
            <p:nvPr/>
          </p:nvSpPr>
          <p:spPr>
            <a:xfrm>
              <a:off x="988694" y="1681597"/>
              <a:ext cx="749495" cy="749463"/>
            </a:xfrm>
            <a:custGeom>
              <a:avLst/>
              <a:gdLst/>
              <a:ahLst/>
              <a:cxnLst/>
              <a:rect l="l" t="t" r="r" b="b"/>
              <a:pathLst>
                <a:path w="23595" h="23594" extrusionOk="0">
                  <a:moveTo>
                    <a:pt x="11781" y="1"/>
                  </a:moveTo>
                  <a:cubicBezTo>
                    <a:pt x="5289" y="1"/>
                    <a:pt x="1" y="5258"/>
                    <a:pt x="1" y="11781"/>
                  </a:cubicBezTo>
                  <a:cubicBezTo>
                    <a:pt x="1" y="18305"/>
                    <a:pt x="5289" y="23594"/>
                    <a:pt x="11781" y="23594"/>
                  </a:cubicBezTo>
                  <a:cubicBezTo>
                    <a:pt x="18305" y="23594"/>
                    <a:pt x="23594" y="18305"/>
                    <a:pt x="23594" y="11781"/>
                  </a:cubicBezTo>
                  <a:cubicBezTo>
                    <a:pt x="23594" y="5258"/>
                    <a:pt x="18305" y="1"/>
                    <a:pt x="11781" y="1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933375" y="1626263"/>
              <a:ext cx="860133" cy="860133"/>
            </a:xfrm>
            <a:custGeom>
              <a:avLst/>
              <a:gdLst/>
              <a:ahLst/>
              <a:cxnLst/>
              <a:rect l="l" t="t" r="r" b="b"/>
              <a:pathLst>
                <a:path w="27078" h="27078" extrusionOk="0">
                  <a:moveTo>
                    <a:pt x="13492" y="1"/>
                  </a:moveTo>
                  <a:cubicBezTo>
                    <a:pt x="12700" y="1"/>
                    <a:pt x="11908" y="64"/>
                    <a:pt x="11148" y="223"/>
                  </a:cubicBezTo>
                  <a:cubicBezTo>
                    <a:pt x="10990" y="254"/>
                    <a:pt x="10895" y="413"/>
                    <a:pt x="10895" y="571"/>
                  </a:cubicBezTo>
                  <a:cubicBezTo>
                    <a:pt x="10927" y="698"/>
                    <a:pt x="11053" y="793"/>
                    <a:pt x="11212" y="793"/>
                  </a:cubicBezTo>
                  <a:lnTo>
                    <a:pt x="11243" y="793"/>
                  </a:lnTo>
                  <a:cubicBezTo>
                    <a:pt x="12003" y="666"/>
                    <a:pt x="12732" y="603"/>
                    <a:pt x="13492" y="603"/>
                  </a:cubicBezTo>
                  <a:cubicBezTo>
                    <a:pt x="13650" y="603"/>
                    <a:pt x="13808" y="476"/>
                    <a:pt x="13808" y="286"/>
                  </a:cubicBezTo>
                  <a:cubicBezTo>
                    <a:pt x="13808" y="128"/>
                    <a:pt x="13650" y="1"/>
                    <a:pt x="13492" y="1"/>
                  </a:cubicBezTo>
                  <a:close/>
                  <a:moveTo>
                    <a:pt x="15786" y="186"/>
                  </a:moveTo>
                  <a:cubicBezTo>
                    <a:pt x="15646" y="186"/>
                    <a:pt x="15519" y="302"/>
                    <a:pt x="15519" y="444"/>
                  </a:cubicBezTo>
                  <a:cubicBezTo>
                    <a:pt x="15487" y="603"/>
                    <a:pt x="15582" y="761"/>
                    <a:pt x="15740" y="793"/>
                  </a:cubicBezTo>
                  <a:cubicBezTo>
                    <a:pt x="16469" y="919"/>
                    <a:pt x="17229" y="1109"/>
                    <a:pt x="17925" y="1363"/>
                  </a:cubicBezTo>
                  <a:lnTo>
                    <a:pt x="18020" y="1363"/>
                  </a:lnTo>
                  <a:cubicBezTo>
                    <a:pt x="18147" y="1363"/>
                    <a:pt x="18274" y="1299"/>
                    <a:pt x="18305" y="1173"/>
                  </a:cubicBezTo>
                  <a:cubicBezTo>
                    <a:pt x="18369" y="1014"/>
                    <a:pt x="18274" y="856"/>
                    <a:pt x="18115" y="793"/>
                  </a:cubicBezTo>
                  <a:cubicBezTo>
                    <a:pt x="17387" y="539"/>
                    <a:pt x="16627" y="318"/>
                    <a:pt x="15835" y="191"/>
                  </a:cubicBezTo>
                  <a:cubicBezTo>
                    <a:pt x="15819" y="188"/>
                    <a:pt x="15802" y="186"/>
                    <a:pt x="15786" y="186"/>
                  </a:cubicBezTo>
                  <a:close/>
                  <a:moveTo>
                    <a:pt x="8969" y="804"/>
                  </a:moveTo>
                  <a:cubicBezTo>
                    <a:pt x="8936" y="804"/>
                    <a:pt x="8902" y="811"/>
                    <a:pt x="8868" y="824"/>
                  </a:cubicBezTo>
                  <a:cubicBezTo>
                    <a:pt x="8140" y="1109"/>
                    <a:pt x="7411" y="1426"/>
                    <a:pt x="6746" y="1838"/>
                  </a:cubicBezTo>
                  <a:cubicBezTo>
                    <a:pt x="6588" y="1933"/>
                    <a:pt x="6556" y="2091"/>
                    <a:pt x="6620" y="2249"/>
                  </a:cubicBezTo>
                  <a:cubicBezTo>
                    <a:pt x="6683" y="2344"/>
                    <a:pt x="6778" y="2376"/>
                    <a:pt x="6905" y="2376"/>
                  </a:cubicBezTo>
                  <a:cubicBezTo>
                    <a:pt x="6936" y="2376"/>
                    <a:pt x="7000" y="2376"/>
                    <a:pt x="7031" y="2344"/>
                  </a:cubicBezTo>
                  <a:cubicBezTo>
                    <a:pt x="7696" y="1964"/>
                    <a:pt x="8361" y="1648"/>
                    <a:pt x="9058" y="1394"/>
                  </a:cubicBezTo>
                  <a:cubicBezTo>
                    <a:pt x="9216" y="1331"/>
                    <a:pt x="9311" y="1173"/>
                    <a:pt x="9248" y="1014"/>
                  </a:cubicBezTo>
                  <a:cubicBezTo>
                    <a:pt x="9198" y="890"/>
                    <a:pt x="9090" y="804"/>
                    <a:pt x="8969" y="804"/>
                  </a:cubicBezTo>
                  <a:close/>
                  <a:moveTo>
                    <a:pt x="20113" y="1760"/>
                  </a:moveTo>
                  <a:cubicBezTo>
                    <a:pt x="20012" y="1760"/>
                    <a:pt x="19921" y="1817"/>
                    <a:pt x="19857" y="1901"/>
                  </a:cubicBezTo>
                  <a:cubicBezTo>
                    <a:pt x="19794" y="2059"/>
                    <a:pt x="19826" y="2218"/>
                    <a:pt x="19984" y="2313"/>
                  </a:cubicBezTo>
                  <a:cubicBezTo>
                    <a:pt x="20617" y="2693"/>
                    <a:pt x="21251" y="3104"/>
                    <a:pt x="21821" y="3579"/>
                  </a:cubicBezTo>
                  <a:cubicBezTo>
                    <a:pt x="21884" y="3643"/>
                    <a:pt x="21947" y="3674"/>
                    <a:pt x="22011" y="3674"/>
                  </a:cubicBezTo>
                  <a:cubicBezTo>
                    <a:pt x="22106" y="3674"/>
                    <a:pt x="22169" y="3611"/>
                    <a:pt x="22232" y="3548"/>
                  </a:cubicBezTo>
                  <a:cubicBezTo>
                    <a:pt x="22327" y="3421"/>
                    <a:pt x="22327" y="3231"/>
                    <a:pt x="22201" y="3136"/>
                  </a:cubicBezTo>
                  <a:cubicBezTo>
                    <a:pt x="21599" y="2629"/>
                    <a:pt x="20934" y="2186"/>
                    <a:pt x="20269" y="1806"/>
                  </a:cubicBezTo>
                  <a:cubicBezTo>
                    <a:pt x="20216" y="1774"/>
                    <a:pt x="20163" y="1760"/>
                    <a:pt x="20113" y="1760"/>
                  </a:cubicBezTo>
                  <a:close/>
                  <a:moveTo>
                    <a:pt x="5004" y="3119"/>
                  </a:moveTo>
                  <a:cubicBezTo>
                    <a:pt x="4938" y="3119"/>
                    <a:pt x="4870" y="3144"/>
                    <a:pt x="4814" y="3199"/>
                  </a:cubicBezTo>
                  <a:cubicBezTo>
                    <a:pt x="4213" y="3706"/>
                    <a:pt x="3643" y="4244"/>
                    <a:pt x="3168" y="4878"/>
                  </a:cubicBezTo>
                  <a:cubicBezTo>
                    <a:pt x="3041" y="4973"/>
                    <a:pt x="3073" y="5163"/>
                    <a:pt x="3199" y="5290"/>
                  </a:cubicBezTo>
                  <a:cubicBezTo>
                    <a:pt x="3263" y="5321"/>
                    <a:pt x="3326" y="5353"/>
                    <a:pt x="3389" y="5353"/>
                  </a:cubicBezTo>
                  <a:cubicBezTo>
                    <a:pt x="3453" y="5353"/>
                    <a:pt x="3548" y="5321"/>
                    <a:pt x="3611" y="5258"/>
                  </a:cubicBezTo>
                  <a:cubicBezTo>
                    <a:pt x="4086" y="4656"/>
                    <a:pt x="4624" y="4149"/>
                    <a:pt x="5194" y="3643"/>
                  </a:cubicBezTo>
                  <a:cubicBezTo>
                    <a:pt x="5321" y="3548"/>
                    <a:pt x="5353" y="3358"/>
                    <a:pt x="5226" y="3231"/>
                  </a:cubicBezTo>
                  <a:cubicBezTo>
                    <a:pt x="5173" y="3160"/>
                    <a:pt x="5089" y="3119"/>
                    <a:pt x="5004" y="3119"/>
                  </a:cubicBezTo>
                  <a:close/>
                  <a:moveTo>
                    <a:pt x="23645" y="4683"/>
                  </a:moveTo>
                  <a:cubicBezTo>
                    <a:pt x="23576" y="4683"/>
                    <a:pt x="23512" y="4707"/>
                    <a:pt x="23468" y="4751"/>
                  </a:cubicBezTo>
                  <a:cubicBezTo>
                    <a:pt x="23341" y="4878"/>
                    <a:pt x="23309" y="5036"/>
                    <a:pt x="23404" y="5163"/>
                  </a:cubicBezTo>
                  <a:cubicBezTo>
                    <a:pt x="23911" y="5765"/>
                    <a:pt x="24323" y="6366"/>
                    <a:pt x="24734" y="7031"/>
                  </a:cubicBezTo>
                  <a:cubicBezTo>
                    <a:pt x="24766" y="7126"/>
                    <a:pt x="24861" y="7158"/>
                    <a:pt x="24988" y="7158"/>
                  </a:cubicBezTo>
                  <a:cubicBezTo>
                    <a:pt x="25019" y="7158"/>
                    <a:pt x="25083" y="7158"/>
                    <a:pt x="25114" y="7126"/>
                  </a:cubicBezTo>
                  <a:cubicBezTo>
                    <a:pt x="25273" y="7031"/>
                    <a:pt x="25304" y="6873"/>
                    <a:pt x="25241" y="6715"/>
                  </a:cubicBezTo>
                  <a:cubicBezTo>
                    <a:pt x="24829" y="6050"/>
                    <a:pt x="24386" y="5385"/>
                    <a:pt x="23879" y="4783"/>
                  </a:cubicBezTo>
                  <a:cubicBezTo>
                    <a:pt x="23811" y="4715"/>
                    <a:pt x="23725" y="4683"/>
                    <a:pt x="23645" y="4683"/>
                  </a:cubicBezTo>
                  <a:close/>
                  <a:moveTo>
                    <a:pt x="2069" y="6652"/>
                  </a:moveTo>
                  <a:cubicBezTo>
                    <a:pt x="1965" y="6652"/>
                    <a:pt x="1871" y="6701"/>
                    <a:pt x="1806" y="6810"/>
                  </a:cubicBezTo>
                  <a:cubicBezTo>
                    <a:pt x="1426" y="7475"/>
                    <a:pt x="1078" y="8203"/>
                    <a:pt x="824" y="8931"/>
                  </a:cubicBezTo>
                  <a:cubicBezTo>
                    <a:pt x="761" y="9090"/>
                    <a:pt x="824" y="9248"/>
                    <a:pt x="982" y="9312"/>
                  </a:cubicBezTo>
                  <a:cubicBezTo>
                    <a:pt x="1014" y="9343"/>
                    <a:pt x="1046" y="9343"/>
                    <a:pt x="1078" y="9343"/>
                  </a:cubicBezTo>
                  <a:cubicBezTo>
                    <a:pt x="1204" y="9343"/>
                    <a:pt x="1331" y="9248"/>
                    <a:pt x="1363" y="9122"/>
                  </a:cubicBezTo>
                  <a:cubicBezTo>
                    <a:pt x="1616" y="8425"/>
                    <a:pt x="1933" y="7760"/>
                    <a:pt x="2313" y="7095"/>
                  </a:cubicBezTo>
                  <a:cubicBezTo>
                    <a:pt x="2408" y="6936"/>
                    <a:pt x="2344" y="6778"/>
                    <a:pt x="2218" y="6683"/>
                  </a:cubicBezTo>
                  <a:cubicBezTo>
                    <a:pt x="2167" y="6663"/>
                    <a:pt x="2117" y="6652"/>
                    <a:pt x="2069" y="6652"/>
                  </a:cubicBezTo>
                  <a:close/>
                  <a:moveTo>
                    <a:pt x="25949" y="8658"/>
                  </a:moveTo>
                  <a:cubicBezTo>
                    <a:pt x="25914" y="8658"/>
                    <a:pt x="25877" y="8664"/>
                    <a:pt x="25843" y="8678"/>
                  </a:cubicBezTo>
                  <a:cubicBezTo>
                    <a:pt x="25716" y="8741"/>
                    <a:pt x="25621" y="8900"/>
                    <a:pt x="25684" y="9058"/>
                  </a:cubicBezTo>
                  <a:cubicBezTo>
                    <a:pt x="25938" y="9755"/>
                    <a:pt x="26128" y="10483"/>
                    <a:pt x="26254" y="11243"/>
                  </a:cubicBezTo>
                  <a:cubicBezTo>
                    <a:pt x="26286" y="11370"/>
                    <a:pt x="26413" y="11465"/>
                    <a:pt x="26571" y="11465"/>
                  </a:cubicBezTo>
                  <a:lnTo>
                    <a:pt x="26603" y="11465"/>
                  </a:lnTo>
                  <a:cubicBezTo>
                    <a:pt x="26761" y="11433"/>
                    <a:pt x="26888" y="11275"/>
                    <a:pt x="26856" y="11117"/>
                  </a:cubicBezTo>
                  <a:cubicBezTo>
                    <a:pt x="26698" y="10357"/>
                    <a:pt x="26508" y="9597"/>
                    <a:pt x="26223" y="8836"/>
                  </a:cubicBezTo>
                  <a:cubicBezTo>
                    <a:pt x="26198" y="8738"/>
                    <a:pt x="26077" y="8658"/>
                    <a:pt x="25949" y="8658"/>
                  </a:cubicBezTo>
                  <a:close/>
                  <a:moveTo>
                    <a:pt x="478" y="10984"/>
                  </a:moveTo>
                  <a:cubicBezTo>
                    <a:pt x="342" y="10984"/>
                    <a:pt x="218" y="11074"/>
                    <a:pt x="191" y="11212"/>
                  </a:cubicBezTo>
                  <a:cubicBezTo>
                    <a:pt x="64" y="11972"/>
                    <a:pt x="1" y="12763"/>
                    <a:pt x="1" y="13555"/>
                  </a:cubicBezTo>
                  <a:cubicBezTo>
                    <a:pt x="1" y="13713"/>
                    <a:pt x="159" y="13840"/>
                    <a:pt x="317" y="13840"/>
                  </a:cubicBezTo>
                  <a:cubicBezTo>
                    <a:pt x="476" y="13840"/>
                    <a:pt x="602" y="13682"/>
                    <a:pt x="602" y="13523"/>
                  </a:cubicBezTo>
                  <a:cubicBezTo>
                    <a:pt x="602" y="12795"/>
                    <a:pt x="666" y="12035"/>
                    <a:pt x="792" y="11307"/>
                  </a:cubicBezTo>
                  <a:cubicBezTo>
                    <a:pt x="824" y="11148"/>
                    <a:pt x="697" y="10990"/>
                    <a:pt x="539" y="10990"/>
                  </a:cubicBezTo>
                  <a:cubicBezTo>
                    <a:pt x="519" y="10986"/>
                    <a:pt x="498" y="10984"/>
                    <a:pt x="478" y="10984"/>
                  </a:cubicBezTo>
                  <a:close/>
                  <a:moveTo>
                    <a:pt x="26761" y="13175"/>
                  </a:moveTo>
                  <a:cubicBezTo>
                    <a:pt x="26603" y="13175"/>
                    <a:pt x="26476" y="13302"/>
                    <a:pt x="26476" y="13460"/>
                  </a:cubicBezTo>
                  <a:lnTo>
                    <a:pt x="26476" y="13523"/>
                  </a:lnTo>
                  <a:cubicBezTo>
                    <a:pt x="26476" y="14284"/>
                    <a:pt x="26413" y="15044"/>
                    <a:pt x="26286" y="15772"/>
                  </a:cubicBezTo>
                  <a:cubicBezTo>
                    <a:pt x="26254" y="15930"/>
                    <a:pt x="26349" y="16089"/>
                    <a:pt x="26539" y="16120"/>
                  </a:cubicBezTo>
                  <a:lnTo>
                    <a:pt x="26571" y="16120"/>
                  </a:lnTo>
                  <a:cubicBezTo>
                    <a:pt x="26698" y="16120"/>
                    <a:pt x="26856" y="16025"/>
                    <a:pt x="26856" y="15867"/>
                  </a:cubicBezTo>
                  <a:cubicBezTo>
                    <a:pt x="27014" y="15107"/>
                    <a:pt x="27078" y="14315"/>
                    <a:pt x="27078" y="13523"/>
                  </a:cubicBezTo>
                  <a:lnTo>
                    <a:pt x="27078" y="13460"/>
                  </a:lnTo>
                  <a:cubicBezTo>
                    <a:pt x="27078" y="13302"/>
                    <a:pt x="26919" y="13175"/>
                    <a:pt x="26761" y="13175"/>
                  </a:cubicBezTo>
                  <a:close/>
                  <a:moveTo>
                    <a:pt x="515" y="15576"/>
                  </a:moveTo>
                  <a:cubicBezTo>
                    <a:pt x="492" y="15576"/>
                    <a:pt x="469" y="15578"/>
                    <a:pt x="444" y="15582"/>
                  </a:cubicBezTo>
                  <a:cubicBezTo>
                    <a:pt x="286" y="15582"/>
                    <a:pt x="191" y="15740"/>
                    <a:pt x="222" y="15899"/>
                  </a:cubicBezTo>
                  <a:cubicBezTo>
                    <a:pt x="349" y="16690"/>
                    <a:pt x="571" y="17450"/>
                    <a:pt x="824" y="18179"/>
                  </a:cubicBezTo>
                  <a:cubicBezTo>
                    <a:pt x="887" y="18305"/>
                    <a:pt x="982" y="18369"/>
                    <a:pt x="1109" y="18369"/>
                  </a:cubicBezTo>
                  <a:lnTo>
                    <a:pt x="1204" y="18369"/>
                  </a:lnTo>
                  <a:cubicBezTo>
                    <a:pt x="1363" y="18305"/>
                    <a:pt x="1458" y="18147"/>
                    <a:pt x="1394" y="17989"/>
                  </a:cubicBezTo>
                  <a:cubicBezTo>
                    <a:pt x="1141" y="17292"/>
                    <a:pt x="951" y="16564"/>
                    <a:pt x="792" y="15804"/>
                  </a:cubicBezTo>
                  <a:cubicBezTo>
                    <a:pt x="765" y="15666"/>
                    <a:pt x="665" y="15576"/>
                    <a:pt x="515" y="15576"/>
                  </a:cubicBezTo>
                  <a:close/>
                  <a:moveTo>
                    <a:pt x="26015" y="17759"/>
                  </a:moveTo>
                  <a:cubicBezTo>
                    <a:pt x="25879" y="17759"/>
                    <a:pt x="25742" y="17825"/>
                    <a:pt x="25716" y="17957"/>
                  </a:cubicBezTo>
                  <a:cubicBezTo>
                    <a:pt x="25431" y="18654"/>
                    <a:pt x="25114" y="19351"/>
                    <a:pt x="24734" y="20016"/>
                  </a:cubicBezTo>
                  <a:cubicBezTo>
                    <a:pt x="24671" y="20142"/>
                    <a:pt x="24703" y="20332"/>
                    <a:pt x="24861" y="20396"/>
                  </a:cubicBezTo>
                  <a:cubicBezTo>
                    <a:pt x="24893" y="20427"/>
                    <a:pt x="24956" y="20459"/>
                    <a:pt x="25019" y="20459"/>
                  </a:cubicBezTo>
                  <a:cubicBezTo>
                    <a:pt x="25114" y="20459"/>
                    <a:pt x="25209" y="20396"/>
                    <a:pt x="25273" y="20301"/>
                  </a:cubicBezTo>
                  <a:cubicBezTo>
                    <a:pt x="25653" y="19604"/>
                    <a:pt x="26001" y="18907"/>
                    <a:pt x="26254" y="18147"/>
                  </a:cubicBezTo>
                  <a:cubicBezTo>
                    <a:pt x="26318" y="18020"/>
                    <a:pt x="26223" y="17830"/>
                    <a:pt x="26096" y="17767"/>
                  </a:cubicBezTo>
                  <a:cubicBezTo>
                    <a:pt x="26070" y="17762"/>
                    <a:pt x="26042" y="17759"/>
                    <a:pt x="26015" y="17759"/>
                  </a:cubicBezTo>
                  <a:close/>
                  <a:moveTo>
                    <a:pt x="2089" y="19875"/>
                  </a:moveTo>
                  <a:cubicBezTo>
                    <a:pt x="2038" y="19875"/>
                    <a:pt x="1985" y="19889"/>
                    <a:pt x="1933" y="19921"/>
                  </a:cubicBezTo>
                  <a:cubicBezTo>
                    <a:pt x="1806" y="19984"/>
                    <a:pt x="1743" y="20174"/>
                    <a:pt x="1838" y="20332"/>
                  </a:cubicBezTo>
                  <a:cubicBezTo>
                    <a:pt x="2218" y="20997"/>
                    <a:pt x="2693" y="21631"/>
                    <a:pt x="3199" y="22232"/>
                  </a:cubicBezTo>
                  <a:cubicBezTo>
                    <a:pt x="3263" y="22327"/>
                    <a:pt x="3326" y="22359"/>
                    <a:pt x="3421" y="22359"/>
                  </a:cubicBezTo>
                  <a:cubicBezTo>
                    <a:pt x="3484" y="22359"/>
                    <a:pt x="3548" y="22327"/>
                    <a:pt x="3611" y="22296"/>
                  </a:cubicBezTo>
                  <a:cubicBezTo>
                    <a:pt x="3738" y="22169"/>
                    <a:pt x="3738" y="21979"/>
                    <a:pt x="3643" y="21852"/>
                  </a:cubicBezTo>
                  <a:cubicBezTo>
                    <a:pt x="3168" y="21282"/>
                    <a:pt x="2724" y="20681"/>
                    <a:pt x="2344" y="20016"/>
                  </a:cubicBezTo>
                  <a:cubicBezTo>
                    <a:pt x="2281" y="19931"/>
                    <a:pt x="2189" y="19875"/>
                    <a:pt x="2089" y="19875"/>
                  </a:cubicBezTo>
                  <a:close/>
                  <a:moveTo>
                    <a:pt x="23709" y="21734"/>
                  </a:moveTo>
                  <a:cubicBezTo>
                    <a:pt x="23617" y="21734"/>
                    <a:pt x="23525" y="21776"/>
                    <a:pt x="23468" y="21852"/>
                  </a:cubicBezTo>
                  <a:cubicBezTo>
                    <a:pt x="22961" y="22422"/>
                    <a:pt x="22422" y="22961"/>
                    <a:pt x="21852" y="23436"/>
                  </a:cubicBezTo>
                  <a:cubicBezTo>
                    <a:pt x="21726" y="23531"/>
                    <a:pt x="21726" y="23721"/>
                    <a:pt x="21821" y="23848"/>
                  </a:cubicBezTo>
                  <a:cubicBezTo>
                    <a:pt x="21884" y="23943"/>
                    <a:pt x="21979" y="23974"/>
                    <a:pt x="22042" y="23974"/>
                  </a:cubicBezTo>
                  <a:cubicBezTo>
                    <a:pt x="22106" y="23974"/>
                    <a:pt x="22201" y="23943"/>
                    <a:pt x="22232" y="23879"/>
                  </a:cubicBezTo>
                  <a:cubicBezTo>
                    <a:pt x="22834" y="23373"/>
                    <a:pt x="23404" y="22834"/>
                    <a:pt x="23911" y="22232"/>
                  </a:cubicBezTo>
                  <a:cubicBezTo>
                    <a:pt x="24006" y="22106"/>
                    <a:pt x="24006" y="21916"/>
                    <a:pt x="23879" y="21789"/>
                  </a:cubicBezTo>
                  <a:cubicBezTo>
                    <a:pt x="23829" y="21752"/>
                    <a:pt x="23769" y="21734"/>
                    <a:pt x="23709" y="21734"/>
                  </a:cubicBezTo>
                  <a:close/>
                  <a:moveTo>
                    <a:pt x="5052" y="23387"/>
                  </a:moveTo>
                  <a:cubicBezTo>
                    <a:pt x="4967" y="23387"/>
                    <a:pt x="4886" y="23428"/>
                    <a:pt x="4814" y="23499"/>
                  </a:cubicBezTo>
                  <a:cubicBezTo>
                    <a:pt x="4719" y="23626"/>
                    <a:pt x="4719" y="23816"/>
                    <a:pt x="4846" y="23911"/>
                  </a:cubicBezTo>
                  <a:cubicBezTo>
                    <a:pt x="5448" y="24418"/>
                    <a:pt x="6113" y="24861"/>
                    <a:pt x="6778" y="25273"/>
                  </a:cubicBezTo>
                  <a:cubicBezTo>
                    <a:pt x="6841" y="25304"/>
                    <a:pt x="6873" y="25304"/>
                    <a:pt x="6936" y="25304"/>
                  </a:cubicBezTo>
                  <a:cubicBezTo>
                    <a:pt x="7031" y="25304"/>
                    <a:pt x="7158" y="25241"/>
                    <a:pt x="7190" y="25146"/>
                  </a:cubicBezTo>
                  <a:cubicBezTo>
                    <a:pt x="7285" y="25019"/>
                    <a:pt x="7221" y="24829"/>
                    <a:pt x="7095" y="24734"/>
                  </a:cubicBezTo>
                  <a:cubicBezTo>
                    <a:pt x="6430" y="24386"/>
                    <a:pt x="5828" y="23943"/>
                    <a:pt x="5258" y="23468"/>
                  </a:cubicBezTo>
                  <a:cubicBezTo>
                    <a:pt x="5188" y="23412"/>
                    <a:pt x="5119" y="23387"/>
                    <a:pt x="5052" y="23387"/>
                  </a:cubicBezTo>
                  <a:close/>
                  <a:moveTo>
                    <a:pt x="20172" y="24689"/>
                  </a:moveTo>
                  <a:cubicBezTo>
                    <a:pt x="20121" y="24689"/>
                    <a:pt x="20068" y="24703"/>
                    <a:pt x="20016" y="24734"/>
                  </a:cubicBezTo>
                  <a:cubicBezTo>
                    <a:pt x="19382" y="25114"/>
                    <a:pt x="18686" y="25431"/>
                    <a:pt x="17989" y="25684"/>
                  </a:cubicBezTo>
                  <a:cubicBezTo>
                    <a:pt x="17830" y="25748"/>
                    <a:pt x="17735" y="25906"/>
                    <a:pt x="17799" y="26064"/>
                  </a:cubicBezTo>
                  <a:cubicBezTo>
                    <a:pt x="17830" y="26191"/>
                    <a:pt x="17957" y="26254"/>
                    <a:pt x="18084" y="26254"/>
                  </a:cubicBezTo>
                  <a:lnTo>
                    <a:pt x="18179" y="26254"/>
                  </a:lnTo>
                  <a:cubicBezTo>
                    <a:pt x="18907" y="25969"/>
                    <a:pt x="19636" y="25653"/>
                    <a:pt x="20301" y="25241"/>
                  </a:cubicBezTo>
                  <a:cubicBezTo>
                    <a:pt x="20459" y="25178"/>
                    <a:pt x="20491" y="24988"/>
                    <a:pt x="20427" y="24829"/>
                  </a:cubicBezTo>
                  <a:cubicBezTo>
                    <a:pt x="20364" y="24745"/>
                    <a:pt x="20272" y="24689"/>
                    <a:pt x="20172" y="24689"/>
                  </a:cubicBezTo>
                  <a:close/>
                  <a:moveTo>
                    <a:pt x="9043" y="25676"/>
                  </a:moveTo>
                  <a:cubicBezTo>
                    <a:pt x="8913" y="25676"/>
                    <a:pt x="8794" y="25742"/>
                    <a:pt x="8741" y="25874"/>
                  </a:cubicBezTo>
                  <a:cubicBezTo>
                    <a:pt x="8710" y="26033"/>
                    <a:pt x="8773" y="26191"/>
                    <a:pt x="8931" y="26254"/>
                  </a:cubicBezTo>
                  <a:cubicBezTo>
                    <a:pt x="9660" y="26539"/>
                    <a:pt x="10420" y="26729"/>
                    <a:pt x="11212" y="26856"/>
                  </a:cubicBezTo>
                  <a:lnTo>
                    <a:pt x="11275" y="26856"/>
                  </a:lnTo>
                  <a:cubicBezTo>
                    <a:pt x="11402" y="26856"/>
                    <a:pt x="11528" y="26761"/>
                    <a:pt x="11560" y="26634"/>
                  </a:cubicBezTo>
                  <a:cubicBezTo>
                    <a:pt x="11592" y="26444"/>
                    <a:pt x="11465" y="26318"/>
                    <a:pt x="11307" y="26286"/>
                  </a:cubicBezTo>
                  <a:cubicBezTo>
                    <a:pt x="10578" y="26159"/>
                    <a:pt x="9850" y="25969"/>
                    <a:pt x="9121" y="25684"/>
                  </a:cubicBezTo>
                  <a:cubicBezTo>
                    <a:pt x="9095" y="25679"/>
                    <a:pt x="9069" y="25676"/>
                    <a:pt x="9043" y="25676"/>
                  </a:cubicBezTo>
                  <a:close/>
                  <a:moveTo>
                    <a:pt x="15865" y="26280"/>
                  </a:moveTo>
                  <a:cubicBezTo>
                    <a:pt x="15845" y="26280"/>
                    <a:pt x="15824" y="26282"/>
                    <a:pt x="15804" y="26286"/>
                  </a:cubicBezTo>
                  <a:cubicBezTo>
                    <a:pt x="15075" y="26413"/>
                    <a:pt x="14315" y="26476"/>
                    <a:pt x="13555" y="26476"/>
                  </a:cubicBezTo>
                  <a:cubicBezTo>
                    <a:pt x="13397" y="26476"/>
                    <a:pt x="13270" y="26603"/>
                    <a:pt x="13270" y="26761"/>
                  </a:cubicBezTo>
                  <a:cubicBezTo>
                    <a:pt x="13270" y="26919"/>
                    <a:pt x="13397" y="27078"/>
                    <a:pt x="13555" y="27078"/>
                  </a:cubicBezTo>
                  <a:cubicBezTo>
                    <a:pt x="14347" y="27078"/>
                    <a:pt x="15139" y="26983"/>
                    <a:pt x="15899" y="26856"/>
                  </a:cubicBezTo>
                  <a:cubicBezTo>
                    <a:pt x="16057" y="26824"/>
                    <a:pt x="16184" y="26666"/>
                    <a:pt x="16152" y="26508"/>
                  </a:cubicBezTo>
                  <a:cubicBezTo>
                    <a:pt x="16124" y="26370"/>
                    <a:pt x="16001" y="26280"/>
                    <a:pt x="15865" y="2628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9" name="Google Shape;5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649" y="1791675"/>
            <a:ext cx="502900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750" y="1804905"/>
            <a:ext cx="502900" cy="50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404" y="2961925"/>
            <a:ext cx="502900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6075" y="2961925"/>
            <a:ext cx="502900" cy="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7"/>
          <p:cNvSpPr txBox="1"/>
          <p:nvPr/>
        </p:nvSpPr>
        <p:spPr>
          <a:xfrm>
            <a:off x="1921513" y="3930275"/>
            <a:ext cx="24120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Average group: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BMI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Average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every other value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Fairly high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 and H, not 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37"/>
          <p:cNvSpPr txBox="1"/>
          <p:nvPr/>
        </p:nvSpPr>
        <p:spPr>
          <a:xfrm>
            <a:off x="4875263" y="3930275"/>
            <a:ext cx="23472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Oldest group: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alcohol consumption, general &amp; physical health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cholesterol, heart disease, difficulty walking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Very high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D, H, and 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37"/>
          <p:cNvSpPr txBox="1"/>
          <p:nvPr/>
        </p:nvSpPr>
        <p:spPr>
          <a:xfrm>
            <a:off x="6761200" y="2852575"/>
            <a:ext cx="20838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Youngest group: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Mostly females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fruits &amp; veggies, mental &amp; physical health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smoking, heart disease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Fairly high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D, H, and 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8"/>
          <p:cNvSpPr txBox="1"/>
          <p:nvPr/>
        </p:nvSpPr>
        <p:spPr>
          <a:xfrm>
            <a:off x="935500" y="2298663"/>
            <a:ext cx="38316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Conclusion</a:t>
            </a:r>
            <a:endParaRPr sz="4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1" name="Google Shape;591;p38"/>
          <p:cNvSpPr/>
          <p:nvPr/>
        </p:nvSpPr>
        <p:spPr>
          <a:xfrm>
            <a:off x="4838425" y="-152150"/>
            <a:ext cx="4626883" cy="5516183"/>
          </a:xfrm>
          <a:custGeom>
            <a:avLst/>
            <a:gdLst/>
            <a:ahLst/>
            <a:cxnLst/>
            <a:rect l="l" t="t" r="r" b="b"/>
            <a:pathLst>
              <a:path w="78635" h="115941" extrusionOk="0">
                <a:moveTo>
                  <a:pt x="3325" y="1"/>
                </a:moveTo>
                <a:cubicBezTo>
                  <a:pt x="1489" y="1"/>
                  <a:pt x="0" y="1489"/>
                  <a:pt x="0" y="3326"/>
                </a:cubicBezTo>
                <a:lnTo>
                  <a:pt x="0" y="112647"/>
                </a:lnTo>
                <a:cubicBezTo>
                  <a:pt x="0" y="114452"/>
                  <a:pt x="1489" y="115940"/>
                  <a:pt x="3325" y="115940"/>
                </a:cubicBezTo>
                <a:lnTo>
                  <a:pt x="75278" y="115940"/>
                </a:lnTo>
                <a:cubicBezTo>
                  <a:pt x="77146" y="115940"/>
                  <a:pt x="78635" y="114452"/>
                  <a:pt x="78635" y="112647"/>
                </a:cubicBezTo>
                <a:lnTo>
                  <a:pt x="78635" y="3326"/>
                </a:lnTo>
                <a:cubicBezTo>
                  <a:pt x="78635" y="1489"/>
                  <a:pt x="77146" y="1"/>
                  <a:pt x="75278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8"/>
          <p:cNvSpPr/>
          <p:nvPr/>
        </p:nvSpPr>
        <p:spPr>
          <a:xfrm>
            <a:off x="915275" y="3378554"/>
            <a:ext cx="3872057" cy="52760"/>
          </a:xfrm>
          <a:custGeom>
            <a:avLst/>
            <a:gdLst/>
            <a:ahLst/>
            <a:cxnLst/>
            <a:rect l="l" t="t" r="r" b="b"/>
            <a:pathLst>
              <a:path w="182193" h="36199" extrusionOk="0">
                <a:moveTo>
                  <a:pt x="0" y="1"/>
                </a:moveTo>
                <a:lnTo>
                  <a:pt x="0" y="36198"/>
                </a:lnTo>
                <a:lnTo>
                  <a:pt x="182192" y="36198"/>
                </a:lnTo>
                <a:lnTo>
                  <a:pt x="182192" y="1"/>
                </a:ln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325" y="1489211"/>
            <a:ext cx="2165075" cy="21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Project Improvements</a:t>
            </a:r>
            <a:endParaRPr/>
          </a:p>
        </p:txBody>
      </p:sp>
      <p:sp>
        <p:nvSpPr>
          <p:cNvPr id="599" name="Google Shape;599;p39"/>
          <p:cNvSpPr/>
          <p:nvPr/>
        </p:nvSpPr>
        <p:spPr>
          <a:xfrm>
            <a:off x="874775" y="1397975"/>
            <a:ext cx="722700" cy="722700"/>
          </a:xfrm>
          <a:prstGeom prst="roundRect">
            <a:avLst>
              <a:gd name="adj" fmla="val 16667"/>
            </a:avLst>
          </a:prstGeom>
          <a:solidFill>
            <a:srgbClr val="F8A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9"/>
          <p:cNvSpPr txBox="1"/>
          <p:nvPr/>
        </p:nvSpPr>
        <p:spPr>
          <a:xfrm>
            <a:off x="1844725" y="1402175"/>
            <a:ext cx="6170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Deep dive into one model, rather than spend time on several different models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1" name="Google Shape;6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00" y="1502100"/>
            <a:ext cx="514450" cy="5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9"/>
          <p:cNvSpPr/>
          <p:nvPr/>
        </p:nvSpPr>
        <p:spPr>
          <a:xfrm>
            <a:off x="874775" y="2463088"/>
            <a:ext cx="722700" cy="722700"/>
          </a:xfrm>
          <a:prstGeom prst="roundRect">
            <a:avLst>
              <a:gd name="adj" fmla="val 16667"/>
            </a:avLst>
          </a:prstGeom>
          <a:solidFill>
            <a:srgbClr val="3DA8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9"/>
          <p:cNvSpPr/>
          <p:nvPr/>
        </p:nvSpPr>
        <p:spPr>
          <a:xfrm>
            <a:off x="874775" y="3528225"/>
            <a:ext cx="722700" cy="722700"/>
          </a:xfrm>
          <a:prstGeom prst="roundRect">
            <a:avLst>
              <a:gd name="adj" fmla="val 16667"/>
            </a:avLst>
          </a:prstGeom>
          <a:solidFill>
            <a:srgbClr val="F992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9"/>
          <p:cNvSpPr txBox="1"/>
          <p:nvPr/>
        </p:nvSpPr>
        <p:spPr>
          <a:xfrm>
            <a:off x="1844725" y="2351200"/>
            <a:ext cx="67563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Retrieve additional data: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Ethnicity information, to find a possible link to the health conditions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More data on people with strokes to make a decision tree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5" name="Google Shape;6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900" y="3632350"/>
            <a:ext cx="514450" cy="5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9"/>
          <p:cNvSpPr txBox="1"/>
          <p:nvPr/>
        </p:nvSpPr>
        <p:spPr>
          <a:xfrm>
            <a:off x="1844725" y="3532425"/>
            <a:ext cx="6170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Find ways to link this data and analysis to a company, to drive further importance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7" name="Google Shape;6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900" y="2567225"/>
            <a:ext cx="514450" cy="5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0"/>
          <p:cNvSpPr txBox="1"/>
          <p:nvPr/>
        </p:nvSpPr>
        <p:spPr>
          <a:xfrm>
            <a:off x="710250" y="45720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Recommendations</a:t>
            </a:r>
            <a:endParaRPr sz="25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3" name="Google Shape;613;p40"/>
          <p:cNvSpPr/>
          <p:nvPr/>
        </p:nvSpPr>
        <p:spPr>
          <a:xfrm>
            <a:off x="1300340" y="1116334"/>
            <a:ext cx="2429220" cy="565004"/>
          </a:xfrm>
          <a:custGeom>
            <a:avLst/>
            <a:gdLst/>
            <a:ahLst/>
            <a:cxnLst/>
            <a:rect l="l" t="t" r="r" b="b"/>
            <a:pathLst>
              <a:path w="77210" h="17958" extrusionOk="0">
                <a:moveTo>
                  <a:pt x="8329" y="1"/>
                </a:moveTo>
                <a:cubicBezTo>
                  <a:pt x="3737" y="1"/>
                  <a:pt x="0" y="3295"/>
                  <a:pt x="0" y="7380"/>
                </a:cubicBezTo>
                <a:lnTo>
                  <a:pt x="0" y="10578"/>
                </a:lnTo>
                <a:cubicBezTo>
                  <a:pt x="0" y="14664"/>
                  <a:pt x="3737" y="17957"/>
                  <a:pt x="8329" y="17957"/>
                </a:cubicBezTo>
                <a:lnTo>
                  <a:pt x="68880" y="17957"/>
                </a:lnTo>
                <a:cubicBezTo>
                  <a:pt x="73472" y="17957"/>
                  <a:pt x="77209" y="14664"/>
                  <a:pt x="77209" y="10578"/>
                </a:cubicBezTo>
                <a:lnTo>
                  <a:pt x="77209" y="7380"/>
                </a:lnTo>
                <a:cubicBezTo>
                  <a:pt x="77209" y="3295"/>
                  <a:pt x="73472" y="1"/>
                  <a:pt x="6888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0"/>
          <p:cNvSpPr/>
          <p:nvPr/>
        </p:nvSpPr>
        <p:spPr>
          <a:xfrm>
            <a:off x="1316260" y="1068511"/>
            <a:ext cx="2429251" cy="565004"/>
          </a:xfrm>
          <a:custGeom>
            <a:avLst/>
            <a:gdLst/>
            <a:ahLst/>
            <a:cxnLst/>
            <a:rect l="l" t="t" r="r" b="b"/>
            <a:pathLst>
              <a:path w="77211" h="17958" extrusionOk="0">
                <a:moveTo>
                  <a:pt x="8330" y="1"/>
                </a:moveTo>
                <a:cubicBezTo>
                  <a:pt x="3738" y="1"/>
                  <a:pt x="1" y="3294"/>
                  <a:pt x="1" y="7411"/>
                </a:cubicBezTo>
                <a:lnTo>
                  <a:pt x="1" y="10578"/>
                </a:lnTo>
                <a:cubicBezTo>
                  <a:pt x="1" y="14664"/>
                  <a:pt x="3738" y="17957"/>
                  <a:pt x="8330" y="17957"/>
                </a:cubicBezTo>
                <a:lnTo>
                  <a:pt x="68881" y="17957"/>
                </a:lnTo>
                <a:cubicBezTo>
                  <a:pt x="73473" y="17957"/>
                  <a:pt x="77210" y="14664"/>
                  <a:pt x="77210" y="10578"/>
                </a:cubicBezTo>
                <a:lnTo>
                  <a:pt x="77210" y="7411"/>
                </a:lnTo>
                <a:cubicBezTo>
                  <a:pt x="77210" y="3294"/>
                  <a:pt x="73473" y="1"/>
                  <a:pt x="68881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Avoid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5" name="Google Shape;615;p40"/>
          <p:cNvSpPr/>
          <p:nvPr/>
        </p:nvSpPr>
        <p:spPr>
          <a:xfrm>
            <a:off x="1316261" y="1068511"/>
            <a:ext cx="2314665" cy="499215"/>
          </a:xfrm>
          <a:custGeom>
            <a:avLst/>
            <a:gdLst/>
            <a:ahLst/>
            <a:cxnLst/>
            <a:rect l="l" t="t" r="r" b="b"/>
            <a:pathLst>
              <a:path w="73569" h="15867" extrusionOk="0">
                <a:moveTo>
                  <a:pt x="8330" y="1"/>
                </a:moveTo>
                <a:cubicBezTo>
                  <a:pt x="3738" y="1"/>
                  <a:pt x="1" y="3294"/>
                  <a:pt x="1" y="7411"/>
                </a:cubicBezTo>
                <a:lnTo>
                  <a:pt x="1" y="10578"/>
                </a:lnTo>
                <a:cubicBezTo>
                  <a:pt x="1" y="12637"/>
                  <a:pt x="983" y="14537"/>
                  <a:pt x="2534" y="15867"/>
                </a:cubicBezTo>
                <a:cubicBezTo>
                  <a:pt x="1236" y="11307"/>
                  <a:pt x="2376" y="3579"/>
                  <a:pt x="6398" y="2629"/>
                </a:cubicBezTo>
                <a:cubicBezTo>
                  <a:pt x="11482" y="1408"/>
                  <a:pt x="28997" y="1167"/>
                  <a:pt x="46015" y="1167"/>
                </a:cubicBezTo>
                <a:cubicBezTo>
                  <a:pt x="56348" y="1167"/>
                  <a:pt x="66497" y="1256"/>
                  <a:pt x="73568" y="1268"/>
                </a:cubicBezTo>
                <a:cubicBezTo>
                  <a:pt x="72238" y="476"/>
                  <a:pt x="70623" y="1"/>
                  <a:pt x="68881" y="1"/>
                </a:cubicBez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0"/>
          <p:cNvSpPr/>
          <p:nvPr/>
        </p:nvSpPr>
        <p:spPr>
          <a:xfrm>
            <a:off x="5426364" y="1116334"/>
            <a:ext cx="2428244" cy="565004"/>
          </a:xfrm>
          <a:custGeom>
            <a:avLst/>
            <a:gdLst/>
            <a:ahLst/>
            <a:cxnLst/>
            <a:rect l="l" t="t" r="r" b="b"/>
            <a:pathLst>
              <a:path w="77179" h="17958" extrusionOk="0">
                <a:moveTo>
                  <a:pt x="8298" y="1"/>
                </a:moveTo>
                <a:cubicBezTo>
                  <a:pt x="3706" y="1"/>
                  <a:pt x="1" y="3295"/>
                  <a:pt x="1" y="7380"/>
                </a:cubicBezTo>
                <a:lnTo>
                  <a:pt x="1" y="10578"/>
                </a:lnTo>
                <a:cubicBezTo>
                  <a:pt x="1" y="14664"/>
                  <a:pt x="3706" y="17957"/>
                  <a:pt x="8298" y="17957"/>
                </a:cubicBezTo>
                <a:lnTo>
                  <a:pt x="68881" y="17957"/>
                </a:lnTo>
                <a:cubicBezTo>
                  <a:pt x="73473" y="17957"/>
                  <a:pt x="77178" y="14664"/>
                  <a:pt x="77178" y="10578"/>
                </a:cubicBezTo>
                <a:lnTo>
                  <a:pt x="77178" y="7380"/>
                </a:lnTo>
                <a:cubicBezTo>
                  <a:pt x="77178" y="3295"/>
                  <a:pt x="73473" y="1"/>
                  <a:pt x="688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0"/>
          <p:cNvSpPr/>
          <p:nvPr/>
        </p:nvSpPr>
        <p:spPr>
          <a:xfrm>
            <a:off x="5409437" y="1068511"/>
            <a:ext cx="2428213" cy="565004"/>
          </a:xfrm>
          <a:custGeom>
            <a:avLst/>
            <a:gdLst/>
            <a:ahLst/>
            <a:cxnLst/>
            <a:rect l="l" t="t" r="r" b="b"/>
            <a:pathLst>
              <a:path w="77178" h="17958" extrusionOk="0">
                <a:moveTo>
                  <a:pt x="8298" y="1"/>
                </a:moveTo>
                <a:cubicBezTo>
                  <a:pt x="3706" y="1"/>
                  <a:pt x="0" y="3294"/>
                  <a:pt x="0" y="7411"/>
                </a:cubicBezTo>
                <a:lnTo>
                  <a:pt x="0" y="10578"/>
                </a:lnTo>
                <a:cubicBezTo>
                  <a:pt x="0" y="14664"/>
                  <a:pt x="3737" y="17957"/>
                  <a:pt x="8329" y="17957"/>
                </a:cubicBezTo>
                <a:lnTo>
                  <a:pt x="68881" y="17957"/>
                </a:lnTo>
                <a:cubicBezTo>
                  <a:pt x="73473" y="17957"/>
                  <a:pt x="77178" y="14664"/>
                  <a:pt x="77178" y="10578"/>
                </a:cubicBezTo>
                <a:lnTo>
                  <a:pt x="77178" y="7411"/>
                </a:lnTo>
                <a:cubicBezTo>
                  <a:pt x="77178" y="3294"/>
                  <a:pt x="73473" y="1"/>
                  <a:pt x="68881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Pursue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8" name="Google Shape;618;p40"/>
          <p:cNvSpPr/>
          <p:nvPr/>
        </p:nvSpPr>
        <p:spPr>
          <a:xfrm>
            <a:off x="5409437" y="1068511"/>
            <a:ext cx="2314633" cy="499215"/>
          </a:xfrm>
          <a:custGeom>
            <a:avLst/>
            <a:gdLst/>
            <a:ahLst/>
            <a:cxnLst/>
            <a:rect l="l" t="t" r="r" b="b"/>
            <a:pathLst>
              <a:path w="73568" h="15867" extrusionOk="0">
                <a:moveTo>
                  <a:pt x="8298" y="1"/>
                </a:moveTo>
                <a:cubicBezTo>
                  <a:pt x="3706" y="1"/>
                  <a:pt x="0" y="3326"/>
                  <a:pt x="0" y="7411"/>
                </a:cubicBezTo>
                <a:lnTo>
                  <a:pt x="0" y="10578"/>
                </a:lnTo>
                <a:cubicBezTo>
                  <a:pt x="0" y="12668"/>
                  <a:pt x="982" y="14537"/>
                  <a:pt x="2534" y="15867"/>
                </a:cubicBezTo>
                <a:cubicBezTo>
                  <a:pt x="1236" y="11307"/>
                  <a:pt x="2344" y="3579"/>
                  <a:pt x="6366" y="2629"/>
                </a:cubicBezTo>
                <a:cubicBezTo>
                  <a:pt x="11393" y="1426"/>
                  <a:pt x="28469" y="1174"/>
                  <a:pt x="45245" y="1174"/>
                </a:cubicBezTo>
                <a:cubicBezTo>
                  <a:pt x="55843" y="1174"/>
                  <a:pt x="66322" y="1275"/>
                  <a:pt x="73568" y="1299"/>
                </a:cubicBezTo>
                <a:cubicBezTo>
                  <a:pt x="72238" y="476"/>
                  <a:pt x="70623" y="1"/>
                  <a:pt x="68881" y="1"/>
                </a:cubicBez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0"/>
          <p:cNvSpPr/>
          <p:nvPr/>
        </p:nvSpPr>
        <p:spPr>
          <a:xfrm>
            <a:off x="3737489" y="1367437"/>
            <a:ext cx="1679940" cy="38888"/>
          </a:xfrm>
          <a:custGeom>
            <a:avLst/>
            <a:gdLst/>
            <a:ahLst/>
            <a:cxnLst/>
            <a:rect l="l" t="t" r="r" b="b"/>
            <a:pathLst>
              <a:path w="53395" h="1236" extrusionOk="0">
                <a:moveTo>
                  <a:pt x="1" y="1"/>
                </a:moveTo>
                <a:lnTo>
                  <a:pt x="1" y="1236"/>
                </a:lnTo>
                <a:lnTo>
                  <a:pt x="53395" y="1236"/>
                </a:lnTo>
                <a:lnTo>
                  <a:pt x="53395" y="1"/>
                </a:ln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0"/>
          <p:cNvSpPr/>
          <p:nvPr/>
        </p:nvSpPr>
        <p:spPr>
          <a:xfrm>
            <a:off x="4502720" y="1323609"/>
            <a:ext cx="149478" cy="148472"/>
          </a:xfrm>
          <a:custGeom>
            <a:avLst/>
            <a:gdLst/>
            <a:ahLst/>
            <a:cxnLst/>
            <a:rect l="l" t="t" r="r" b="b"/>
            <a:pathLst>
              <a:path w="4751" h="4719" extrusionOk="0">
                <a:moveTo>
                  <a:pt x="2376" y="0"/>
                </a:moveTo>
                <a:cubicBezTo>
                  <a:pt x="1077" y="0"/>
                  <a:pt x="1" y="1045"/>
                  <a:pt x="1" y="2344"/>
                </a:cubicBezTo>
                <a:cubicBezTo>
                  <a:pt x="1" y="3642"/>
                  <a:pt x="1077" y="4719"/>
                  <a:pt x="2376" y="4719"/>
                </a:cubicBezTo>
                <a:cubicBezTo>
                  <a:pt x="3674" y="4719"/>
                  <a:pt x="4751" y="3642"/>
                  <a:pt x="4751" y="2344"/>
                </a:cubicBezTo>
                <a:cubicBezTo>
                  <a:pt x="4751" y="1045"/>
                  <a:pt x="3674" y="0"/>
                  <a:pt x="2376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0"/>
          <p:cNvSpPr/>
          <p:nvPr/>
        </p:nvSpPr>
        <p:spPr>
          <a:xfrm>
            <a:off x="7831641" y="2666712"/>
            <a:ext cx="25957" cy="1196708"/>
          </a:xfrm>
          <a:custGeom>
            <a:avLst/>
            <a:gdLst/>
            <a:ahLst/>
            <a:cxnLst/>
            <a:rect l="l" t="t" r="r" b="b"/>
            <a:pathLst>
              <a:path w="825" h="38036" extrusionOk="0">
                <a:moveTo>
                  <a:pt x="1" y="1"/>
                </a:moveTo>
                <a:lnTo>
                  <a:pt x="1" y="38035"/>
                </a:lnTo>
                <a:lnTo>
                  <a:pt x="824" y="38035"/>
                </a:lnTo>
                <a:lnTo>
                  <a:pt x="824" y="1"/>
                </a:ln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0"/>
          <p:cNvSpPr/>
          <p:nvPr/>
        </p:nvSpPr>
        <p:spPr>
          <a:xfrm>
            <a:off x="4970032" y="1865614"/>
            <a:ext cx="2726131" cy="308930"/>
          </a:xfrm>
          <a:custGeom>
            <a:avLst/>
            <a:gdLst/>
            <a:ahLst/>
            <a:cxnLst/>
            <a:rect l="l" t="t" r="r" b="b"/>
            <a:pathLst>
              <a:path w="86647" h="9819" extrusionOk="0">
                <a:moveTo>
                  <a:pt x="0" y="1"/>
                </a:moveTo>
                <a:lnTo>
                  <a:pt x="982" y="2376"/>
                </a:lnTo>
                <a:lnTo>
                  <a:pt x="4086" y="9818"/>
                </a:lnTo>
                <a:lnTo>
                  <a:pt x="79015" y="9818"/>
                </a:lnTo>
                <a:lnTo>
                  <a:pt x="84779" y="2376"/>
                </a:lnTo>
                <a:lnTo>
                  <a:pt x="86647" y="1"/>
                </a:ln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0"/>
          <p:cNvSpPr/>
          <p:nvPr/>
        </p:nvSpPr>
        <p:spPr>
          <a:xfrm>
            <a:off x="7411176" y="1824776"/>
            <a:ext cx="865911" cy="865879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13777" y="1"/>
                </a:moveTo>
                <a:cubicBezTo>
                  <a:pt x="6176" y="1"/>
                  <a:pt x="1" y="6176"/>
                  <a:pt x="1" y="13776"/>
                </a:cubicBezTo>
                <a:cubicBezTo>
                  <a:pt x="1" y="21377"/>
                  <a:pt x="6176" y="27521"/>
                  <a:pt x="13777" y="27521"/>
                </a:cubicBezTo>
                <a:cubicBezTo>
                  <a:pt x="21377" y="27521"/>
                  <a:pt x="27521" y="21377"/>
                  <a:pt x="27521" y="13776"/>
                </a:cubicBezTo>
                <a:cubicBezTo>
                  <a:pt x="27521" y="6176"/>
                  <a:pt x="21377" y="1"/>
                  <a:pt x="137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0"/>
          <p:cNvSpPr/>
          <p:nvPr/>
        </p:nvSpPr>
        <p:spPr>
          <a:xfrm>
            <a:off x="7443079" y="1856647"/>
            <a:ext cx="802105" cy="802136"/>
          </a:xfrm>
          <a:custGeom>
            <a:avLst/>
            <a:gdLst/>
            <a:ahLst/>
            <a:cxnLst/>
            <a:rect l="l" t="t" r="r" b="b"/>
            <a:pathLst>
              <a:path w="25494" h="25495" extrusionOk="0">
                <a:moveTo>
                  <a:pt x="12763" y="1"/>
                </a:moveTo>
                <a:cubicBezTo>
                  <a:pt x="5732" y="1"/>
                  <a:pt x="0" y="5701"/>
                  <a:pt x="0" y="12763"/>
                </a:cubicBezTo>
                <a:cubicBezTo>
                  <a:pt x="0" y="19794"/>
                  <a:pt x="5732" y="25494"/>
                  <a:pt x="12763" y="25494"/>
                </a:cubicBezTo>
                <a:cubicBezTo>
                  <a:pt x="19793" y="25494"/>
                  <a:pt x="25494" y="19794"/>
                  <a:pt x="25494" y="12763"/>
                </a:cubicBezTo>
                <a:cubicBezTo>
                  <a:pt x="25494" y="5701"/>
                  <a:pt x="19793" y="1"/>
                  <a:pt x="12763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0"/>
          <p:cNvSpPr/>
          <p:nvPr/>
        </p:nvSpPr>
        <p:spPr>
          <a:xfrm>
            <a:off x="4970032" y="2888900"/>
            <a:ext cx="2679315" cy="308930"/>
          </a:xfrm>
          <a:custGeom>
            <a:avLst/>
            <a:gdLst/>
            <a:ahLst/>
            <a:cxnLst/>
            <a:rect l="l" t="t" r="r" b="b"/>
            <a:pathLst>
              <a:path w="85159" h="9819" extrusionOk="0">
                <a:moveTo>
                  <a:pt x="0" y="1"/>
                </a:moveTo>
                <a:lnTo>
                  <a:pt x="982" y="2376"/>
                </a:lnTo>
                <a:lnTo>
                  <a:pt x="4086" y="9818"/>
                </a:lnTo>
                <a:lnTo>
                  <a:pt x="77558" y="9818"/>
                </a:lnTo>
                <a:lnTo>
                  <a:pt x="83322" y="2376"/>
                </a:lnTo>
                <a:lnTo>
                  <a:pt x="85159" y="1"/>
                </a:ln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0"/>
          <p:cNvSpPr/>
          <p:nvPr/>
        </p:nvSpPr>
        <p:spPr>
          <a:xfrm>
            <a:off x="7411176" y="2848062"/>
            <a:ext cx="865911" cy="865879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13777" y="0"/>
                </a:moveTo>
                <a:cubicBezTo>
                  <a:pt x="6176" y="0"/>
                  <a:pt x="1" y="6176"/>
                  <a:pt x="1" y="13776"/>
                </a:cubicBezTo>
                <a:cubicBezTo>
                  <a:pt x="1" y="21377"/>
                  <a:pt x="6176" y="27521"/>
                  <a:pt x="13777" y="27521"/>
                </a:cubicBezTo>
                <a:cubicBezTo>
                  <a:pt x="21377" y="27521"/>
                  <a:pt x="27521" y="21377"/>
                  <a:pt x="27521" y="13776"/>
                </a:cubicBezTo>
                <a:cubicBezTo>
                  <a:pt x="27521" y="6176"/>
                  <a:pt x="21377" y="0"/>
                  <a:pt x="137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0"/>
          <p:cNvSpPr/>
          <p:nvPr/>
        </p:nvSpPr>
        <p:spPr>
          <a:xfrm>
            <a:off x="7443079" y="2880940"/>
            <a:ext cx="802105" cy="801130"/>
          </a:xfrm>
          <a:custGeom>
            <a:avLst/>
            <a:gdLst/>
            <a:ahLst/>
            <a:cxnLst/>
            <a:rect l="l" t="t" r="r" b="b"/>
            <a:pathLst>
              <a:path w="25494" h="25463" extrusionOk="0">
                <a:moveTo>
                  <a:pt x="12763" y="1"/>
                </a:moveTo>
                <a:cubicBezTo>
                  <a:pt x="5732" y="1"/>
                  <a:pt x="0" y="5701"/>
                  <a:pt x="0" y="12731"/>
                </a:cubicBezTo>
                <a:cubicBezTo>
                  <a:pt x="0" y="19762"/>
                  <a:pt x="5732" y="25462"/>
                  <a:pt x="12763" y="25462"/>
                </a:cubicBezTo>
                <a:cubicBezTo>
                  <a:pt x="19793" y="25462"/>
                  <a:pt x="25494" y="19762"/>
                  <a:pt x="25494" y="12731"/>
                </a:cubicBezTo>
                <a:cubicBezTo>
                  <a:pt x="25494" y="5701"/>
                  <a:pt x="19793" y="1"/>
                  <a:pt x="12763" y="1"/>
                </a:cubicBez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0"/>
          <p:cNvSpPr/>
          <p:nvPr/>
        </p:nvSpPr>
        <p:spPr>
          <a:xfrm>
            <a:off x="7906396" y="3283471"/>
            <a:ext cx="263058" cy="262083"/>
          </a:xfrm>
          <a:custGeom>
            <a:avLst/>
            <a:gdLst/>
            <a:ahLst/>
            <a:cxnLst/>
            <a:rect l="l" t="t" r="r" b="b"/>
            <a:pathLst>
              <a:path w="8361" h="8330" extrusionOk="0">
                <a:moveTo>
                  <a:pt x="4238" y="0"/>
                </a:moveTo>
                <a:cubicBezTo>
                  <a:pt x="4219" y="0"/>
                  <a:pt x="4200" y="1"/>
                  <a:pt x="4180" y="1"/>
                </a:cubicBezTo>
                <a:cubicBezTo>
                  <a:pt x="1869" y="1"/>
                  <a:pt x="0" y="1869"/>
                  <a:pt x="0" y="4149"/>
                </a:cubicBezTo>
                <a:cubicBezTo>
                  <a:pt x="0" y="6461"/>
                  <a:pt x="1869" y="8330"/>
                  <a:pt x="4180" y="8330"/>
                </a:cubicBezTo>
                <a:cubicBezTo>
                  <a:pt x="6492" y="8330"/>
                  <a:pt x="8361" y="6461"/>
                  <a:pt x="8361" y="4149"/>
                </a:cubicBezTo>
                <a:cubicBezTo>
                  <a:pt x="8361" y="1857"/>
                  <a:pt x="6492" y="0"/>
                  <a:pt x="4238" y="0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0"/>
          <p:cNvSpPr/>
          <p:nvPr/>
        </p:nvSpPr>
        <p:spPr>
          <a:xfrm>
            <a:off x="7979137" y="3366186"/>
            <a:ext cx="117575" cy="119589"/>
          </a:xfrm>
          <a:custGeom>
            <a:avLst/>
            <a:gdLst/>
            <a:ahLst/>
            <a:cxnLst/>
            <a:rect l="l" t="t" r="r" b="b"/>
            <a:pathLst>
              <a:path w="3737" h="3801" extrusionOk="0">
                <a:moveTo>
                  <a:pt x="1583" y="0"/>
                </a:moveTo>
                <a:lnTo>
                  <a:pt x="1235" y="1299"/>
                </a:lnTo>
                <a:lnTo>
                  <a:pt x="0" y="1742"/>
                </a:lnTo>
                <a:lnTo>
                  <a:pt x="1108" y="2470"/>
                </a:lnTo>
                <a:lnTo>
                  <a:pt x="1172" y="3801"/>
                </a:lnTo>
                <a:lnTo>
                  <a:pt x="2185" y="2946"/>
                </a:lnTo>
                <a:lnTo>
                  <a:pt x="3484" y="3326"/>
                </a:lnTo>
                <a:lnTo>
                  <a:pt x="2977" y="2059"/>
                </a:lnTo>
                <a:lnTo>
                  <a:pt x="3737" y="950"/>
                </a:lnTo>
                <a:lnTo>
                  <a:pt x="2407" y="1045"/>
                </a:lnTo>
                <a:lnTo>
                  <a:pt x="1583" y="0"/>
                </a:ln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0"/>
          <p:cNvSpPr/>
          <p:nvPr/>
        </p:nvSpPr>
        <p:spPr>
          <a:xfrm>
            <a:off x="7944245" y="2992097"/>
            <a:ext cx="77933" cy="185786"/>
          </a:xfrm>
          <a:custGeom>
            <a:avLst/>
            <a:gdLst/>
            <a:ahLst/>
            <a:cxnLst/>
            <a:rect l="l" t="t" r="r" b="b"/>
            <a:pathLst>
              <a:path w="2477" h="5905" extrusionOk="0">
                <a:moveTo>
                  <a:pt x="1939" y="1"/>
                </a:moveTo>
                <a:cubicBezTo>
                  <a:pt x="1871" y="1"/>
                  <a:pt x="1806" y="46"/>
                  <a:pt x="1806" y="46"/>
                </a:cubicBezTo>
                <a:cubicBezTo>
                  <a:pt x="761" y="521"/>
                  <a:pt x="1" y="5905"/>
                  <a:pt x="1" y="5905"/>
                </a:cubicBezTo>
                <a:cubicBezTo>
                  <a:pt x="2477" y="582"/>
                  <a:pt x="2184" y="1"/>
                  <a:pt x="1939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0"/>
          <p:cNvSpPr/>
          <p:nvPr/>
        </p:nvSpPr>
        <p:spPr>
          <a:xfrm>
            <a:off x="7926312" y="2990556"/>
            <a:ext cx="51315" cy="177386"/>
          </a:xfrm>
          <a:custGeom>
            <a:avLst/>
            <a:gdLst/>
            <a:ahLst/>
            <a:cxnLst/>
            <a:rect l="l" t="t" r="r" b="b"/>
            <a:pathLst>
              <a:path w="1631" h="5638" extrusionOk="0">
                <a:moveTo>
                  <a:pt x="1077" y="0"/>
                </a:moveTo>
                <a:lnTo>
                  <a:pt x="1077" y="0"/>
                </a:lnTo>
                <a:cubicBezTo>
                  <a:pt x="1076" y="0"/>
                  <a:pt x="1076" y="0"/>
                  <a:pt x="1076" y="1"/>
                </a:cubicBezTo>
                <a:lnTo>
                  <a:pt x="1076" y="1"/>
                </a:lnTo>
                <a:cubicBezTo>
                  <a:pt x="1077" y="1"/>
                  <a:pt x="1077" y="0"/>
                  <a:pt x="1077" y="0"/>
                </a:cubicBezTo>
                <a:close/>
                <a:moveTo>
                  <a:pt x="1076" y="1"/>
                </a:moveTo>
                <a:cubicBezTo>
                  <a:pt x="95" y="574"/>
                  <a:pt x="1" y="5637"/>
                  <a:pt x="1" y="5637"/>
                </a:cubicBezTo>
                <a:cubicBezTo>
                  <a:pt x="1631" y="378"/>
                  <a:pt x="1080" y="17"/>
                  <a:pt x="1076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0"/>
          <p:cNvSpPr/>
          <p:nvPr/>
        </p:nvSpPr>
        <p:spPr>
          <a:xfrm>
            <a:off x="7951230" y="3024629"/>
            <a:ext cx="125567" cy="160239"/>
          </a:xfrm>
          <a:custGeom>
            <a:avLst/>
            <a:gdLst/>
            <a:ahLst/>
            <a:cxnLst/>
            <a:rect l="l" t="t" r="r" b="b"/>
            <a:pathLst>
              <a:path w="3991" h="5093" extrusionOk="0">
                <a:moveTo>
                  <a:pt x="3413" y="1"/>
                </a:moveTo>
                <a:cubicBezTo>
                  <a:pt x="3117" y="1"/>
                  <a:pt x="2293" y="755"/>
                  <a:pt x="0" y="5093"/>
                </a:cubicBezTo>
                <a:lnTo>
                  <a:pt x="0" y="5093"/>
                </a:lnTo>
                <a:cubicBezTo>
                  <a:pt x="0" y="5093"/>
                  <a:pt x="3991" y="1387"/>
                  <a:pt x="3579" y="216"/>
                </a:cubicBezTo>
                <a:cubicBezTo>
                  <a:pt x="3579" y="216"/>
                  <a:pt x="3571" y="1"/>
                  <a:pt x="3413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0"/>
          <p:cNvSpPr/>
          <p:nvPr/>
        </p:nvSpPr>
        <p:spPr>
          <a:xfrm>
            <a:off x="7715072" y="3116846"/>
            <a:ext cx="299963" cy="449631"/>
          </a:xfrm>
          <a:custGeom>
            <a:avLst/>
            <a:gdLst/>
            <a:ahLst/>
            <a:cxnLst/>
            <a:rect l="l" t="t" r="r" b="b"/>
            <a:pathLst>
              <a:path w="9534" h="14291" extrusionOk="0">
                <a:moveTo>
                  <a:pt x="6432" y="1"/>
                </a:moveTo>
                <a:cubicBezTo>
                  <a:pt x="5785" y="1"/>
                  <a:pt x="5089" y="275"/>
                  <a:pt x="4624" y="673"/>
                </a:cubicBezTo>
                <a:cubicBezTo>
                  <a:pt x="2883" y="2098"/>
                  <a:pt x="2091" y="5265"/>
                  <a:pt x="1457" y="7324"/>
                </a:cubicBezTo>
                <a:cubicBezTo>
                  <a:pt x="1236" y="7957"/>
                  <a:pt x="349" y="13784"/>
                  <a:pt x="1" y="14291"/>
                </a:cubicBezTo>
                <a:cubicBezTo>
                  <a:pt x="9533" y="4283"/>
                  <a:pt x="7475" y="388"/>
                  <a:pt x="7475" y="388"/>
                </a:cubicBezTo>
                <a:lnTo>
                  <a:pt x="7506" y="325"/>
                </a:lnTo>
                <a:cubicBezTo>
                  <a:pt x="7411" y="261"/>
                  <a:pt x="7316" y="230"/>
                  <a:pt x="7221" y="166"/>
                </a:cubicBezTo>
                <a:cubicBezTo>
                  <a:pt x="6982" y="52"/>
                  <a:pt x="6712" y="1"/>
                  <a:pt x="6432" y="1"/>
                </a:cubicBez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0"/>
          <p:cNvSpPr/>
          <p:nvPr/>
        </p:nvSpPr>
        <p:spPr>
          <a:xfrm>
            <a:off x="7714097" y="3127040"/>
            <a:ext cx="301914" cy="440444"/>
          </a:xfrm>
          <a:custGeom>
            <a:avLst/>
            <a:gdLst/>
            <a:ahLst/>
            <a:cxnLst/>
            <a:rect l="l" t="t" r="r" b="b"/>
            <a:pathLst>
              <a:path w="9596" h="13999" extrusionOk="0">
                <a:moveTo>
                  <a:pt x="7537" y="1"/>
                </a:moveTo>
                <a:lnTo>
                  <a:pt x="7506" y="64"/>
                </a:lnTo>
                <a:cubicBezTo>
                  <a:pt x="7506" y="64"/>
                  <a:pt x="9596" y="3959"/>
                  <a:pt x="32" y="13967"/>
                </a:cubicBezTo>
                <a:cubicBezTo>
                  <a:pt x="32" y="13967"/>
                  <a:pt x="32" y="13979"/>
                  <a:pt x="24" y="13988"/>
                </a:cubicBezTo>
                <a:lnTo>
                  <a:pt x="24" y="13988"/>
                </a:lnTo>
                <a:cubicBezTo>
                  <a:pt x="1001" y="13562"/>
                  <a:pt x="2160" y="12092"/>
                  <a:pt x="2977" y="11338"/>
                </a:cubicBezTo>
                <a:cubicBezTo>
                  <a:pt x="3864" y="10515"/>
                  <a:pt x="4719" y="9691"/>
                  <a:pt x="5574" y="8805"/>
                </a:cubicBezTo>
                <a:cubicBezTo>
                  <a:pt x="7126" y="7158"/>
                  <a:pt x="9184" y="4941"/>
                  <a:pt x="9342" y="2534"/>
                </a:cubicBezTo>
                <a:cubicBezTo>
                  <a:pt x="9469" y="887"/>
                  <a:pt x="8741" y="634"/>
                  <a:pt x="7537" y="1"/>
                </a:cubicBezTo>
                <a:close/>
                <a:moveTo>
                  <a:pt x="24" y="13988"/>
                </a:moveTo>
                <a:cubicBezTo>
                  <a:pt x="16" y="13992"/>
                  <a:pt x="8" y="13995"/>
                  <a:pt x="0" y="13998"/>
                </a:cubicBezTo>
                <a:cubicBezTo>
                  <a:pt x="12" y="13998"/>
                  <a:pt x="20" y="13994"/>
                  <a:pt x="24" y="13988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0"/>
          <p:cNvSpPr/>
          <p:nvPr/>
        </p:nvSpPr>
        <p:spPr>
          <a:xfrm>
            <a:off x="7947234" y="3193803"/>
            <a:ext cx="57828" cy="31934"/>
          </a:xfrm>
          <a:custGeom>
            <a:avLst/>
            <a:gdLst/>
            <a:ahLst/>
            <a:cxnLst/>
            <a:rect l="l" t="t" r="r" b="b"/>
            <a:pathLst>
              <a:path w="1838" h="1015" extrusionOk="0">
                <a:moveTo>
                  <a:pt x="1" y="1"/>
                </a:moveTo>
                <a:cubicBezTo>
                  <a:pt x="1" y="1"/>
                  <a:pt x="646" y="1015"/>
                  <a:pt x="1785" y="1015"/>
                </a:cubicBezTo>
                <a:cubicBezTo>
                  <a:pt x="1803" y="1015"/>
                  <a:pt x="1820" y="1014"/>
                  <a:pt x="1837" y="1014"/>
                </a:cubicBezTo>
                <a:cubicBezTo>
                  <a:pt x="1837" y="1014"/>
                  <a:pt x="919" y="729"/>
                  <a:pt x="1" y="1"/>
                </a:cubicBezTo>
                <a:close/>
              </a:path>
            </a:pathLst>
          </a:custGeom>
          <a:solidFill>
            <a:srgbClr val="D367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0"/>
          <p:cNvSpPr/>
          <p:nvPr/>
        </p:nvSpPr>
        <p:spPr>
          <a:xfrm>
            <a:off x="7807729" y="3394094"/>
            <a:ext cx="57828" cy="32910"/>
          </a:xfrm>
          <a:custGeom>
            <a:avLst/>
            <a:gdLst/>
            <a:ahLst/>
            <a:cxnLst/>
            <a:rect l="l" t="t" r="r" b="b"/>
            <a:pathLst>
              <a:path w="1838" h="1046" extrusionOk="0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647" y="1046"/>
                  <a:pt x="1787" y="1046"/>
                </a:cubicBezTo>
                <a:cubicBezTo>
                  <a:pt x="1804" y="1046"/>
                  <a:pt x="1821" y="1046"/>
                  <a:pt x="1838" y="1045"/>
                </a:cubicBezTo>
                <a:cubicBezTo>
                  <a:pt x="1838" y="1045"/>
                  <a:pt x="919" y="760"/>
                  <a:pt x="1" y="0"/>
                </a:cubicBezTo>
                <a:close/>
              </a:path>
            </a:pathLst>
          </a:custGeom>
          <a:solidFill>
            <a:srgbClr val="D367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0"/>
          <p:cNvSpPr/>
          <p:nvPr/>
        </p:nvSpPr>
        <p:spPr>
          <a:xfrm>
            <a:off x="7827677" y="3177852"/>
            <a:ext cx="57828" cy="32941"/>
          </a:xfrm>
          <a:custGeom>
            <a:avLst/>
            <a:gdLst/>
            <a:ahLst/>
            <a:cxnLst/>
            <a:rect l="l" t="t" r="r" b="b"/>
            <a:pathLst>
              <a:path w="1838" h="1047" extrusionOk="0">
                <a:moveTo>
                  <a:pt x="0" y="1"/>
                </a:moveTo>
                <a:cubicBezTo>
                  <a:pt x="0" y="1"/>
                  <a:pt x="646" y="1047"/>
                  <a:pt x="1786" y="1047"/>
                </a:cubicBezTo>
                <a:cubicBezTo>
                  <a:pt x="1803" y="1047"/>
                  <a:pt x="1820" y="1046"/>
                  <a:pt x="1837" y="1046"/>
                </a:cubicBezTo>
                <a:cubicBezTo>
                  <a:pt x="1837" y="1046"/>
                  <a:pt x="919" y="761"/>
                  <a:pt x="0" y="1"/>
                </a:cubicBezTo>
                <a:close/>
              </a:path>
            </a:pathLst>
          </a:custGeom>
          <a:solidFill>
            <a:srgbClr val="D367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0"/>
          <p:cNvSpPr/>
          <p:nvPr/>
        </p:nvSpPr>
        <p:spPr>
          <a:xfrm>
            <a:off x="7891451" y="3261574"/>
            <a:ext cx="73748" cy="41877"/>
          </a:xfrm>
          <a:custGeom>
            <a:avLst/>
            <a:gdLst/>
            <a:ahLst/>
            <a:cxnLst/>
            <a:rect l="l" t="t" r="r" b="b"/>
            <a:pathLst>
              <a:path w="2344" h="1331" extrusionOk="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982" y="1235"/>
                  <a:pt x="2344" y="1330"/>
                </a:cubicBezTo>
                <a:cubicBezTo>
                  <a:pt x="2344" y="1330"/>
                  <a:pt x="1235" y="918"/>
                  <a:pt x="0" y="0"/>
                </a:cubicBezTo>
                <a:close/>
              </a:path>
            </a:pathLst>
          </a:custGeom>
          <a:solidFill>
            <a:srgbClr val="D367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0"/>
          <p:cNvSpPr/>
          <p:nvPr/>
        </p:nvSpPr>
        <p:spPr>
          <a:xfrm>
            <a:off x="7775858" y="3329312"/>
            <a:ext cx="73780" cy="40870"/>
          </a:xfrm>
          <a:custGeom>
            <a:avLst/>
            <a:gdLst/>
            <a:ahLst/>
            <a:cxnLst/>
            <a:rect l="l" t="t" r="r" b="b"/>
            <a:pathLst>
              <a:path w="2345" h="1299" extrusionOk="0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951" y="1204"/>
                  <a:pt x="2344" y="1299"/>
                </a:cubicBezTo>
                <a:cubicBezTo>
                  <a:pt x="2344" y="1299"/>
                  <a:pt x="1204" y="919"/>
                  <a:pt x="1" y="1"/>
                </a:cubicBezTo>
                <a:close/>
              </a:path>
            </a:pathLst>
          </a:custGeom>
          <a:solidFill>
            <a:srgbClr val="D367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0"/>
          <p:cNvSpPr/>
          <p:nvPr/>
        </p:nvSpPr>
        <p:spPr>
          <a:xfrm>
            <a:off x="7630375" y="3117098"/>
            <a:ext cx="29921" cy="14976"/>
          </a:xfrm>
          <a:custGeom>
            <a:avLst/>
            <a:gdLst/>
            <a:ahLst/>
            <a:cxnLst/>
            <a:rect l="l" t="t" r="r" b="b"/>
            <a:pathLst>
              <a:path w="951" h="476" extrusionOk="0">
                <a:moveTo>
                  <a:pt x="919" y="63"/>
                </a:moveTo>
                <a:cubicBezTo>
                  <a:pt x="951" y="127"/>
                  <a:pt x="761" y="222"/>
                  <a:pt x="508" y="348"/>
                </a:cubicBezTo>
                <a:cubicBezTo>
                  <a:pt x="254" y="443"/>
                  <a:pt x="33" y="475"/>
                  <a:pt x="33" y="412"/>
                </a:cubicBezTo>
                <a:cubicBezTo>
                  <a:pt x="1" y="348"/>
                  <a:pt x="191" y="222"/>
                  <a:pt x="444" y="127"/>
                </a:cubicBezTo>
                <a:cubicBezTo>
                  <a:pt x="698" y="32"/>
                  <a:pt x="919" y="0"/>
                  <a:pt x="919" y="63"/>
                </a:cubicBezTo>
                <a:close/>
              </a:path>
            </a:pathLst>
          </a:custGeom>
          <a:solidFill>
            <a:srgbClr val="704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0"/>
          <p:cNvSpPr/>
          <p:nvPr/>
        </p:nvSpPr>
        <p:spPr>
          <a:xfrm>
            <a:off x="7577581" y="3052316"/>
            <a:ext cx="75762" cy="75038"/>
          </a:xfrm>
          <a:custGeom>
            <a:avLst/>
            <a:gdLst/>
            <a:ahLst/>
            <a:cxnLst/>
            <a:rect l="l" t="t" r="r" b="b"/>
            <a:pathLst>
              <a:path w="2408" h="2385" extrusionOk="0">
                <a:moveTo>
                  <a:pt x="665" y="1"/>
                </a:moveTo>
                <a:cubicBezTo>
                  <a:pt x="665" y="1"/>
                  <a:pt x="222" y="64"/>
                  <a:pt x="0" y="697"/>
                </a:cubicBezTo>
                <a:cubicBezTo>
                  <a:pt x="0" y="697"/>
                  <a:pt x="1869" y="1521"/>
                  <a:pt x="1869" y="2344"/>
                </a:cubicBezTo>
                <a:cubicBezTo>
                  <a:pt x="1869" y="2344"/>
                  <a:pt x="1943" y="2385"/>
                  <a:pt x="2042" y="2385"/>
                </a:cubicBezTo>
                <a:cubicBezTo>
                  <a:pt x="2157" y="2385"/>
                  <a:pt x="2305" y="2329"/>
                  <a:pt x="2407" y="2091"/>
                </a:cubicBezTo>
                <a:cubicBezTo>
                  <a:pt x="2407" y="2091"/>
                  <a:pt x="1679" y="507"/>
                  <a:pt x="665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0"/>
          <p:cNvSpPr/>
          <p:nvPr/>
        </p:nvSpPr>
        <p:spPr>
          <a:xfrm>
            <a:off x="7511825" y="3057413"/>
            <a:ext cx="310881" cy="322019"/>
          </a:xfrm>
          <a:custGeom>
            <a:avLst/>
            <a:gdLst/>
            <a:ahLst/>
            <a:cxnLst/>
            <a:rect l="l" t="t" r="r" b="b"/>
            <a:pathLst>
              <a:path w="9881" h="10235" extrusionOk="0">
                <a:moveTo>
                  <a:pt x="7038" y="0"/>
                </a:moveTo>
                <a:cubicBezTo>
                  <a:pt x="6940" y="0"/>
                  <a:pt x="6843" y="9"/>
                  <a:pt x="6746" y="29"/>
                </a:cubicBezTo>
                <a:cubicBezTo>
                  <a:pt x="5922" y="155"/>
                  <a:pt x="5416" y="599"/>
                  <a:pt x="4877" y="1232"/>
                </a:cubicBezTo>
                <a:cubicBezTo>
                  <a:pt x="4687" y="1454"/>
                  <a:pt x="4434" y="1612"/>
                  <a:pt x="4149" y="1707"/>
                </a:cubicBezTo>
                <a:cubicBezTo>
                  <a:pt x="3832" y="1834"/>
                  <a:pt x="3484" y="1865"/>
                  <a:pt x="3167" y="1865"/>
                </a:cubicBezTo>
                <a:cubicBezTo>
                  <a:pt x="3088" y="1881"/>
                  <a:pt x="3009" y="1889"/>
                  <a:pt x="2926" y="1889"/>
                </a:cubicBezTo>
                <a:cubicBezTo>
                  <a:pt x="2843" y="1889"/>
                  <a:pt x="2755" y="1881"/>
                  <a:pt x="2660" y="1865"/>
                </a:cubicBezTo>
                <a:cubicBezTo>
                  <a:pt x="2617" y="1864"/>
                  <a:pt x="2574" y="1863"/>
                  <a:pt x="2532" y="1863"/>
                </a:cubicBezTo>
                <a:cubicBezTo>
                  <a:pt x="555" y="1863"/>
                  <a:pt x="190" y="3291"/>
                  <a:pt x="190" y="3291"/>
                </a:cubicBezTo>
                <a:cubicBezTo>
                  <a:pt x="0" y="3924"/>
                  <a:pt x="0" y="4526"/>
                  <a:pt x="95" y="5064"/>
                </a:cubicBezTo>
                <a:cubicBezTo>
                  <a:pt x="95" y="5159"/>
                  <a:pt x="127" y="5254"/>
                  <a:pt x="159" y="5349"/>
                </a:cubicBezTo>
                <a:cubicBezTo>
                  <a:pt x="127" y="5317"/>
                  <a:pt x="127" y="5286"/>
                  <a:pt x="95" y="5254"/>
                </a:cubicBezTo>
                <a:lnTo>
                  <a:pt x="95" y="5254"/>
                </a:lnTo>
                <a:cubicBezTo>
                  <a:pt x="127" y="5317"/>
                  <a:pt x="159" y="5349"/>
                  <a:pt x="159" y="5381"/>
                </a:cubicBezTo>
                <a:cubicBezTo>
                  <a:pt x="190" y="5476"/>
                  <a:pt x="222" y="5571"/>
                  <a:pt x="254" y="5697"/>
                </a:cubicBezTo>
                <a:cubicBezTo>
                  <a:pt x="254" y="5666"/>
                  <a:pt x="254" y="5666"/>
                  <a:pt x="254" y="5666"/>
                </a:cubicBezTo>
                <a:cubicBezTo>
                  <a:pt x="254" y="5729"/>
                  <a:pt x="317" y="5824"/>
                  <a:pt x="349" y="5919"/>
                </a:cubicBezTo>
                <a:cubicBezTo>
                  <a:pt x="380" y="5951"/>
                  <a:pt x="380" y="6014"/>
                  <a:pt x="412" y="6077"/>
                </a:cubicBezTo>
                <a:cubicBezTo>
                  <a:pt x="475" y="6204"/>
                  <a:pt x="539" y="6331"/>
                  <a:pt x="602" y="6426"/>
                </a:cubicBezTo>
                <a:cubicBezTo>
                  <a:pt x="602" y="6457"/>
                  <a:pt x="634" y="6489"/>
                  <a:pt x="634" y="6521"/>
                </a:cubicBezTo>
                <a:cubicBezTo>
                  <a:pt x="729" y="6679"/>
                  <a:pt x="792" y="6806"/>
                  <a:pt x="887" y="6932"/>
                </a:cubicBezTo>
                <a:cubicBezTo>
                  <a:pt x="919" y="6996"/>
                  <a:pt x="950" y="7027"/>
                  <a:pt x="1014" y="7091"/>
                </a:cubicBezTo>
                <a:cubicBezTo>
                  <a:pt x="1077" y="7154"/>
                  <a:pt x="1109" y="7249"/>
                  <a:pt x="1204" y="7344"/>
                </a:cubicBezTo>
                <a:lnTo>
                  <a:pt x="1330" y="7471"/>
                </a:lnTo>
                <a:cubicBezTo>
                  <a:pt x="1394" y="7566"/>
                  <a:pt x="1425" y="7629"/>
                  <a:pt x="1489" y="7692"/>
                </a:cubicBezTo>
                <a:cubicBezTo>
                  <a:pt x="1552" y="7756"/>
                  <a:pt x="1584" y="7787"/>
                  <a:pt x="1647" y="7851"/>
                </a:cubicBezTo>
                <a:cubicBezTo>
                  <a:pt x="1710" y="7914"/>
                  <a:pt x="1774" y="7978"/>
                  <a:pt x="1837" y="8041"/>
                </a:cubicBezTo>
                <a:cubicBezTo>
                  <a:pt x="1869" y="8073"/>
                  <a:pt x="1932" y="8136"/>
                  <a:pt x="1964" y="8168"/>
                </a:cubicBezTo>
                <a:cubicBezTo>
                  <a:pt x="2027" y="8231"/>
                  <a:pt x="2090" y="8294"/>
                  <a:pt x="2154" y="8358"/>
                </a:cubicBezTo>
                <a:cubicBezTo>
                  <a:pt x="2217" y="8389"/>
                  <a:pt x="2249" y="8453"/>
                  <a:pt x="2312" y="8484"/>
                </a:cubicBezTo>
                <a:cubicBezTo>
                  <a:pt x="2375" y="8548"/>
                  <a:pt x="2407" y="8579"/>
                  <a:pt x="2470" y="8643"/>
                </a:cubicBezTo>
                <a:lnTo>
                  <a:pt x="2629" y="8738"/>
                </a:lnTo>
                <a:cubicBezTo>
                  <a:pt x="2692" y="8801"/>
                  <a:pt x="2755" y="8833"/>
                  <a:pt x="2787" y="8896"/>
                </a:cubicBezTo>
                <a:cubicBezTo>
                  <a:pt x="2850" y="8928"/>
                  <a:pt x="2882" y="8959"/>
                  <a:pt x="2945" y="8991"/>
                </a:cubicBezTo>
                <a:cubicBezTo>
                  <a:pt x="2977" y="9023"/>
                  <a:pt x="3040" y="9054"/>
                  <a:pt x="3104" y="9118"/>
                </a:cubicBezTo>
                <a:cubicBezTo>
                  <a:pt x="3135" y="9149"/>
                  <a:pt x="3167" y="9181"/>
                  <a:pt x="3199" y="9181"/>
                </a:cubicBezTo>
                <a:cubicBezTo>
                  <a:pt x="3262" y="9244"/>
                  <a:pt x="3294" y="9276"/>
                  <a:pt x="3357" y="9308"/>
                </a:cubicBezTo>
                <a:lnTo>
                  <a:pt x="3452" y="9371"/>
                </a:lnTo>
                <a:cubicBezTo>
                  <a:pt x="3515" y="9403"/>
                  <a:pt x="3547" y="9434"/>
                  <a:pt x="3579" y="9434"/>
                </a:cubicBezTo>
                <a:cubicBezTo>
                  <a:pt x="3610" y="9466"/>
                  <a:pt x="3642" y="9466"/>
                  <a:pt x="3674" y="9498"/>
                </a:cubicBezTo>
                <a:cubicBezTo>
                  <a:pt x="3705" y="9529"/>
                  <a:pt x="3737" y="9529"/>
                  <a:pt x="3769" y="9561"/>
                </a:cubicBezTo>
                <a:cubicBezTo>
                  <a:pt x="3769" y="9561"/>
                  <a:pt x="3801" y="9593"/>
                  <a:pt x="3832" y="9593"/>
                </a:cubicBezTo>
                <a:cubicBezTo>
                  <a:pt x="3864" y="9624"/>
                  <a:pt x="3864" y="9624"/>
                  <a:pt x="3896" y="9656"/>
                </a:cubicBezTo>
                <a:lnTo>
                  <a:pt x="3927" y="9656"/>
                </a:lnTo>
                <a:cubicBezTo>
                  <a:pt x="3927" y="9656"/>
                  <a:pt x="3959" y="9688"/>
                  <a:pt x="3959" y="9688"/>
                </a:cubicBezTo>
                <a:cubicBezTo>
                  <a:pt x="4439" y="10101"/>
                  <a:pt x="4867" y="10234"/>
                  <a:pt x="5222" y="10234"/>
                </a:cubicBezTo>
                <a:cubicBezTo>
                  <a:pt x="5872" y="10234"/>
                  <a:pt x="6271" y="9783"/>
                  <a:pt x="6271" y="9783"/>
                </a:cubicBezTo>
                <a:cubicBezTo>
                  <a:pt x="6461" y="9529"/>
                  <a:pt x="6619" y="9371"/>
                  <a:pt x="6809" y="9276"/>
                </a:cubicBezTo>
                <a:cubicBezTo>
                  <a:pt x="6946" y="9202"/>
                  <a:pt x="7076" y="9177"/>
                  <a:pt x="7189" y="9177"/>
                </a:cubicBezTo>
                <a:cubicBezTo>
                  <a:pt x="7414" y="9177"/>
                  <a:pt x="7569" y="9276"/>
                  <a:pt x="7569" y="9276"/>
                </a:cubicBezTo>
                <a:cubicBezTo>
                  <a:pt x="7624" y="9281"/>
                  <a:pt x="7677" y="9284"/>
                  <a:pt x="7729" y="9284"/>
                </a:cubicBezTo>
                <a:cubicBezTo>
                  <a:pt x="9268" y="9284"/>
                  <a:pt x="9564" y="7091"/>
                  <a:pt x="9564" y="7091"/>
                </a:cubicBezTo>
                <a:cubicBezTo>
                  <a:pt x="9628" y="6806"/>
                  <a:pt x="9659" y="6521"/>
                  <a:pt x="9691" y="6236"/>
                </a:cubicBezTo>
                <a:cubicBezTo>
                  <a:pt x="9723" y="6172"/>
                  <a:pt x="9723" y="6109"/>
                  <a:pt x="9723" y="6077"/>
                </a:cubicBezTo>
                <a:cubicBezTo>
                  <a:pt x="9754" y="5792"/>
                  <a:pt x="9786" y="5539"/>
                  <a:pt x="9818" y="5286"/>
                </a:cubicBezTo>
                <a:cubicBezTo>
                  <a:pt x="9818" y="5254"/>
                  <a:pt x="9818" y="5222"/>
                  <a:pt x="9818" y="5191"/>
                </a:cubicBezTo>
                <a:cubicBezTo>
                  <a:pt x="9849" y="4969"/>
                  <a:pt x="9849" y="4747"/>
                  <a:pt x="9881" y="4526"/>
                </a:cubicBezTo>
                <a:cubicBezTo>
                  <a:pt x="9881" y="4494"/>
                  <a:pt x="9881" y="4494"/>
                  <a:pt x="9881" y="4462"/>
                </a:cubicBezTo>
                <a:cubicBezTo>
                  <a:pt x="9881" y="4241"/>
                  <a:pt x="9881" y="4019"/>
                  <a:pt x="9881" y="3829"/>
                </a:cubicBezTo>
                <a:cubicBezTo>
                  <a:pt x="9881" y="3797"/>
                  <a:pt x="9881" y="3766"/>
                  <a:pt x="9881" y="3734"/>
                </a:cubicBezTo>
                <a:cubicBezTo>
                  <a:pt x="9849" y="3322"/>
                  <a:pt x="9786" y="2974"/>
                  <a:pt x="9723" y="2689"/>
                </a:cubicBezTo>
                <a:cubicBezTo>
                  <a:pt x="9723" y="2657"/>
                  <a:pt x="9723" y="2625"/>
                  <a:pt x="9723" y="2594"/>
                </a:cubicBezTo>
                <a:cubicBezTo>
                  <a:pt x="9691" y="2467"/>
                  <a:pt x="9659" y="2309"/>
                  <a:pt x="9596" y="2182"/>
                </a:cubicBezTo>
                <a:cubicBezTo>
                  <a:pt x="9596" y="2182"/>
                  <a:pt x="9596" y="2150"/>
                  <a:pt x="9596" y="2150"/>
                </a:cubicBezTo>
                <a:cubicBezTo>
                  <a:pt x="9533" y="1992"/>
                  <a:pt x="9501" y="1897"/>
                  <a:pt x="9469" y="1802"/>
                </a:cubicBezTo>
                <a:cubicBezTo>
                  <a:pt x="9438" y="1770"/>
                  <a:pt x="9438" y="1770"/>
                  <a:pt x="9438" y="1770"/>
                </a:cubicBezTo>
                <a:cubicBezTo>
                  <a:pt x="9406" y="1675"/>
                  <a:pt x="9374" y="1580"/>
                  <a:pt x="9311" y="1485"/>
                </a:cubicBezTo>
                <a:cubicBezTo>
                  <a:pt x="9311" y="1454"/>
                  <a:pt x="9279" y="1390"/>
                  <a:pt x="9279" y="1359"/>
                </a:cubicBezTo>
                <a:cubicBezTo>
                  <a:pt x="9279" y="1390"/>
                  <a:pt x="9279" y="1422"/>
                  <a:pt x="9279" y="1454"/>
                </a:cubicBezTo>
                <a:cubicBezTo>
                  <a:pt x="9216" y="1327"/>
                  <a:pt x="9153" y="1232"/>
                  <a:pt x="9089" y="1137"/>
                </a:cubicBezTo>
                <a:cubicBezTo>
                  <a:pt x="8963" y="947"/>
                  <a:pt x="8773" y="757"/>
                  <a:pt x="8551" y="599"/>
                </a:cubicBezTo>
                <a:cubicBezTo>
                  <a:pt x="8122" y="277"/>
                  <a:pt x="7579" y="0"/>
                  <a:pt x="7038" y="0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0"/>
          <p:cNvSpPr/>
          <p:nvPr/>
        </p:nvSpPr>
        <p:spPr>
          <a:xfrm>
            <a:off x="7522773" y="3118073"/>
            <a:ext cx="199315" cy="247799"/>
          </a:xfrm>
          <a:custGeom>
            <a:avLst/>
            <a:gdLst/>
            <a:ahLst/>
            <a:cxnLst/>
            <a:rect l="l" t="t" r="r" b="b"/>
            <a:pathLst>
              <a:path w="6335" h="7876" extrusionOk="0">
                <a:moveTo>
                  <a:pt x="222" y="3674"/>
                </a:moveTo>
                <a:cubicBezTo>
                  <a:pt x="222" y="3674"/>
                  <a:pt x="222" y="3686"/>
                  <a:pt x="229" y="3695"/>
                </a:cubicBezTo>
                <a:lnTo>
                  <a:pt x="229" y="3695"/>
                </a:lnTo>
                <a:cubicBezTo>
                  <a:pt x="227" y="3688"/>
                  <a:pt x="225" y="3681"/>
                  <a:pt x="222" y="3674"/>
                </a:cubicBezTo>
                <a:close/>
                <a:moveTo>
                  <a:pt x="3896" y="1"/>
                </a:moveTo>
                <a:cubicBezTo>
                  <a:pt x="3579" y="127"/>
                  <a:pt x="3262" y="159"/>
                  <a:pt x="2946" y="191"/>
                </a:cubicBezTo>
                <a:lnTo>
                  <a:pt x="2502" y="191"/>
                </a:lnTo>
                <a:cubicBezTo>
                  <a:pt x="2438" y="188"/>
                  <a:pt x="2375" y="186"/>
                  <a:pt x="2313" y="186"/>
                </a:cubicBezTo>
                <a:cubicBezTo>
                  <a:pt x="516" y="186"/>
                  <a:pt x="191" y="1489"/>
                  <a:pt x="191" y="1489"/>
                </a:cubicBezTo>
                <a:cubicBezTo>
                  <a:pt x="1" y="2091"/>
                  <a:pt x="1" y="2629"/>
                  <a:pt x="96" y="3136"/>
                </a:cubicBezTo>
                <a:cubicBezTo>
                  <a:pt x="96" y="3231"/>
                  <a:pt x="127" y="3294"/>
                  <a:pt x="159" y="3389"/>
                </a:cubicBezTo>
                <a:cubicBezTo>
                  <a:pt x="127" y="3358"/>
                  <a:pt x="127" y="3358"/>
                  <a:pt x="96" y="3326"/>
                </a:cubicBezTo>
                <a:lnTo>
                  <a:pt x="96" y="3326"/>
                </a:lnTo>
                <a:cubicBezTo>
                  <a:pt x="127" y="3358"/>
                  <a:pt x="127" y="3389"/>
                  <a:pt x="159" y="3421"/>
                </a:cubicBezTo>
                <a:cubicBezTo>
                  <a:pt x="191" y="3516"/>
                  <a:pt x="222" y="3611"/>
                  <a:pt x="254" y="3706"/>
                </a:cubicBezTo>
                <a:cubicBezTo>
                  <a:pt x="242" y="3706"/>
                  <a:pt x="234" y="3701"/>
                  <a:pt x="229" y="3695"/>
                </a:cubicBezTo>
                <a:lnTo>
                  <a:pt x="229" y="3695"/>
                </a:lnTo>
                <a:cubicBezTo>
                  <a:pt x="259" y="3779"/>
                  <a:pt x="288" y="3840"/>
                  <a:pt x="317" y="3928"/>
                </a:cubicBezTo>
                <a:cubicBezTo>
                  <a:pt x="349" y="3959"/>
                  <a:pt x="349" y="4023"/>
                  <a:pt x="381" y="4086"/>
                </a:cubicBezTo>
                <a:cubicBezTo>
                  <a:pt x="444" y="4181"/>
                  <a:pt x="476" y="4276"/>
                  <a:pt x="539" y="4403"/>
                </a:cubicBezTo>
                <a:cubicBezTo>
                  <a:pt x="571" y="4434"/>
                  <a:pt x="571" y="4434"/>
                  <a:pt x="602" y="4466"/>
                </a:cubicBezTo>
                <a:cubicBezTo>
                  <a:pt x="666" y="4624"/>
                  <a:pt x="761" y="4751"/>
                  <a:pt x="824" y="4878"/>
                </a:cubicBezTo>
                <a:cubicBezTo>
                  <a:pt x="856" y="4909"/>
                  <a:pt x="887" y="4941"/>
                  <a:pt x="919" y="5004"/>
                </a:cubicBezTo>
                <a:cubicBezTo>
                  <a:pt x="982" y="5068"/>
                  <a:pt x="1046" y="5163"/>
                  <a:pt x="1109" y="5226"/>
                </a:cubicBezTo>
                <a:cubicBezTo>
                  <a:pt x="1141" y="5258"/>
                  <a:pt x="1172" y="5321"/>
                  <a:pt x="1236" y="5353"/>
                </a:cubicBezTo>
                <a:cubicBezTo>
                  <a:pt x="1299" y="5448"/>
                  <a:pt x="1331" y="5511"/>
                  <a:pt x="1394" y="5574"/>
                </a:cubicBezTo>
                <a:cubicBezTo>
                  <a:pt x="1457" y="5606"/>
                  <a:pt x="1489" y="5669"/>
                  <a:pt x="1521" y="5701"/>
                </a:cubicBezTo>
                <a:cubicBezTo>
                  <a:pt x="1584" y="5764"/>
                  <a:pt x="1647" y="5828"/>
                  <a:pt x="1711" y="5859"/>
                </a:cubicBezTo>
                <a:cubicBezTo>
                  <a:pt x="1742" y="5923"/>
                  <a:pt x="1806" y="5955"/>
                  <a:pt x="1837" y="6018"/>
                </a:cubicBezTo>
                <a:cubicBezTo>
                  <a:pt x="1901" y="6050"/>
                  <a:pt x="1964" y="6113"/>
                  <a:pt x="1996" y="6145"/>
                </a:cubicBezTo>
                <a:cubicBezTo>
                  <a:pt x="2059" y="6208"/>
                  <a:pt x="2091" y="6240"/>
                  <a:pt x="2154" y="6271"/>
                </a:cubicBezTo>
                <a:cubicBezTo>
                  <a:pt x="2217" y="6335"/>
                  <a:pt x="2249" y="6366"/>
                  <a:pt x="2312" y="6430"/>
                </a:cubicBezTo>
                <a:cubicBezTo>
                  <a:pt x="2344" y="6461"/>
                  <a:pt x="2407" y="6493"/>
                  <a:pt x="2439" y="6525"/>
                </a:cubicBezTo>
                <a:cubicBezTo>
                  <a:pt x="2502" y="6556"/>
                  <a:pt x="2566" y="6620"/>
                  <a:pt x="2597" y="6651"/>
                </a:cubicBezTo>
                <a:cubicBezTo>
                  <a:pt x="2661" y="6683"/>
                  <a:pt x="2692" y="6715"/>
                  <a:pt x="2724" y="6746"/>
                </a:cubicBezTo>
                <a:cubicBezTo>
                  <a:pt x="2787" y="6778"/>
                  <a:pt x="2819" y="6810"/>
                  <a:pt x="2882" y="6841"/>
                </a:cubicBezTo>
                <a:cubicBezTo>
                  <a:pt x="2914" y="6873"/>
                  <a:pt x="2946" y="6905"/>
                  <a:pt x="2977" y="6936"/>
                </a:cubicBezTo>
                <a:cubicBezTo>
                  <a:pt x="3041" y="6968"/>
                  <a:pt x="3072" y="6968"/>
                  <a:pt x="3136" y="7000"/>
                </a:cubicBezTo>
                <a:cubicBezTo>
                  <a:pt x="3167" y="7031"/>
                  <a:pt x="3199" y="7063"/>
                  <a:pt x="3231" y="7095"/>
                </a:cubicBezTo>
                <a:cubicBezTo>
                  <a:pt x="3262" y="7095"/>
                  <a:pt x="3294" y="7126"/>
                  <a:pt x="3326" y="7158"/>
                </a:cubicBezTo>
                <a:cubicBezTo>
                  <a:pt x="3357" y="7158"/>
                  <a:pt x="3389" y="7190"/>
                  <a:pt x="3421" y="7190"/>
                </a:cubicBezTo>
                <a:cubicBezTo>
                  <a:pt x="3453" y="7221"/>
                  <a:pt x="3484" y="7253"/>
                  <a:pt x="3516" y="7253"/>
                </a:cubicBezTo>
                <a:cubicBezTo>
                  <a:pt x="3516" y="7285"/>
                  <a:pt x="3548" y="7285"/>
                  <a:pt x="3548" y="7285"/>
                </a:cubicBezTo>
                <a:cubicBezTo>
                  <a:pt x="3579" y="7316"/>
                  <a:pt x="3611" y="7316"/>
                  <a:pt x="3643" y="7348"/>
                </a:cubicBezTo>
                <a:lnTo>
                  <a:pt x="3674" y="7348"/>
                </a:lnTo>
                <a:cubicBezTo>
                  <a:pt x="4143" y="7748"/>
                  <a:pt x="4558" y="7876"/>
                  <a:pt x="4897" y="7876"/>
                </a:cubicBezTo>
                <a:cubicBezTo>
                  <a:pt x="5497" y="7876"/>
                  <a:pt x="5859" y="7475"/>
                  <a:pt x="5859" y="7475"/>
                </a:cubicBezTo>
                <a:cubicBezTo>
                  <a:pt x="6018" y="7221"/>
                  <a:pt x="6176" y="7095"/>
                  <a:pt x="6334" y="7000"/>
                </a:cubicBezTo>
                <a:lnTo>
                  <a:pt x="38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0"/>
          <p:cNvSpPr/>
          <p:nvPr/>
        </p:nvSpPr>
        <p:spPr>
          <a:xfrm>
            <a:off x="7645320" y="3067670"/>
            <a:ext cx="167443" cy="270640"/>
          </a:xfrm>
          <a:custGeom>
            <a:avLst/>
            <a:gdLst/>
            <a:ahLst/>
            <a:cxnLst/>
            <a:rect l="l" t="t" r="r" b="b"/>
            <a:pathLst>
              <a:path w="5322" h="8602" extrusionOk="0">
                <a:moveTo>
                  <a:pt x="2648" y="1"/>
                </a:moveTo>
                <a:cubicBezTo>
                  <a:pt x="2567" y="1"/>
                  <a:pt x="2487" y="7"/>
                  <a:pt x="2408" y="19"/>
                </a:cubicBezTo>
                <a:cubicBezTo>
                  <a:pt x="1648" y="178"/>
                  <a:pt x="1173" y="589"/>
                  <a:pt x="666" y="1159"/>
                </a:cubicBezTo>
                <a:cubicBezTo>
                  <a:pt x="476" y="1381"/>
                  <a:pt x="254" y="1508"/>
                  <a:pt x="1" y="1603"/>
                </a:cubicBezTo>
                <a:lnTo>
                  <a:pt x="2439" y="8602"/>
                </a:lnTo>
                <a:cubicBezTo>
                  <a:pt x="2579" y="8520"/>
                  <a:pt x="2711" y="8494"/>
                  <a:pt x="2821" y="8494"/>
                </a:cubicBezTo>
                <a:cubicBezTo>
                  <a:pt x="3010" y="8494"/>
                  <a:pt x="3136" y="8570"/>
                  <a:pt x="3136" y="8570"/>
                </a:cubicBezTo>
                <a:cubicBezTo>
                  <a:pt x="3192" y="8576"/>
                  <a:pt x="3247" y="8578"/>
                  <a:pt x="3300" y="8578"/>
                </a:cubicBezTo>
                <a:cubicBezTo>
                  <a:pt x="4739" y="8578"/>
                  <a:pt x="5005" y="6575"/>
                  <a:pt x="5005" y="6575"/>
                </a:cubicBezTo>
                <a:cubicBezTo>
                  <a:pt x="5068" y="6290"/>
                  <a:pt x="5100" y="6036"/>
                  <a:pt x="5131" y="5751"/>
                </a:cubicBezTo>
                <a:cubicBezTo>
                  <a:pt x="5163" y="5720"/>
                  <a:pt x="5163" y="5656"/>
                  <a:pt x="5163" y="5625"/>
                </a:cubicBezTo>
                <a:cubicBezTo>
                  <a:pt x="5195" y="5371"/>
                  <a:pt x="5226" y="5118"/>
                  <a:pt x="5258" y="4896"/>
                </a:cubicBezTo>
                <a:cubicBezTo>
                  <a:pt x="5258" y="4865"/>
                  <a:pt x="5258" y="4833"/>
                  <a:pt x="5258" y="4801"/>
                </a:cubicBezTo>
                <a:cubicBezTo>
                  <a:pt x="5290" y="4611"/>
                  <a:pt x="5290" y="4390"/>
                  <a:pt x="5321" y="4200"/>
                </a:cubicBezTo>
                <a:cubicBezTo>
                  <a:pt x="5321" y="4168"/>
                  <a:pt x="5321" y="4136"/>
                  <a:pt x="5321" y="4136"/>
                </a:cubicBezTo>
                <a:cubicBezTo>
                  <a:pt x="5321" y="3915"/>
                  <a:pt x="5321" y="3725"/>
                  <a:pt x="5321" y="3535"/>
                </a:cubicBezTo>
                <a:cubicBezTo>
                  <a:pt x="5321" y="3503"/>
                  <a:pt x="5290" y="3503"/>
                  <a:pt x="5290" y="3471"/>
                </a:cubicBezTo>
                <a:cubicBezTo>
                  <a:pt x="5290" y="3091"/>
                  <a:pt x="5226" y="2774"/>
                  <a:pt x="5195" y="2489"/>
                </a:cubicBezTo>
                <a:cubicBezTo>
                  <a:pt x="5195" y="2458"/>
                  <a:pt x="5163" y="2426"/>
                  <a:pt x="5163" y="2426"/>
                </a:cubicBezTo>
                <a:cubicBezTo>
                  <a:pt x="5131" y="2268"/>
                  <a:pt x="5100" y="2141"/>
                  <a:pt x="5068" y="2014"/>
                </a:cubicBezTo>
                <a:cubicBezTo>
                  <a:pt x="5068" y="2014"/>
                  <a:pt x="5068" y="1983"/>
                  <a:pt x="5068" y="1983"/>
                </a:cubicBezTo>
                <a:cubicBezTo>
                  <a:pt x="5005" y="1856"/>
                  <a:pt x="4973" y="1761"/>
                  <a:pt x="4941" y="1666"/>
                </a:cubicBezTo>
                <a:cubicBezTo>
                  <a:pt x="4941" y="1666"/>
                  <a:pt x="4941" y="1634"/>
                  <a:pt x="4941" y="1634"/>
                </a:cubicBezTo>
                <a:cubicBezTo>
                  <a:pt x="4878" y="1571"/>
                  <a:pt x="4846" y="1476"/>
                  <a:pt x="4815" y="1381"/>
                </a:cubicBezTo>
                <a:cubicBezTo>
                  <a:pt x="4783" y="1349"/>
                  <a:pt x="4783" y="1318"/>
                  <a:pt x="4783" y="1254"/>
                </a:cubicBezTo>
                <a:cubicBezTo>
                  <a:pt x="4783" y="1286"/>
                  <a:pt x="4783" y="1318"/>
                  <a:pt x="4783" y="1349"/>
                </a:cubicBezTo>
                <a:cubicBezTo>
                  <a:pt x="4720" y="1254"/>
                  <a:pt x="4656" y="1159"/>
                  <a:pt x="4625" y="1064"/>
                </a:cubicBezTo>
                <a:cubicBezTo>
                  <a:pt x="4466" y="874"/>
                  <a:pt x="4308" y="716"/>
                  <a:pt x="4118" y="558"/>
                </a:cubicBezTo>
                <a:cubicBezTo>
                  <a:pt x="3706" y="255"/>
                  <a:pt x="3174" y="1"/>
                  <a:pt x="26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0"/>
          <p:cNvSpPr/>
          <p:nvPr/>
        </p:nvSpPr>
        <p:spPr>
          <a:xfrm>
            <a:off x="7658282" y="3202770"/>
            <a:ext cx="18972" cy="38888"/>
          </a:xfrm>
          <a:custGeom>
            <a:avLst/>
            <a:gdLst/>
            <a:ahLst/>
            <a:cxnLst/>
            <a:rect l="l" t="t" r="r" b="b"/>
            <a:pathLst>
              <a:path w="603" h="1236" extrusionOk="0">
                <a:moveTo>
                  <a:pt x="254" y="1"/>
                </a:moveTo>
                <a:cubicBezTo>
                  <a:pt x="254" y="1"/>
                  <a:pt x="1" y="317"/>
                  <a:pt x="1" y="634"/>
                </a:cubicBezTo>
                <a:cubicBezTo>
                  <a:pt x="32" y="982"/>
                  <a:pt x="159" y="1236"/>
                  <a:pt x="317" y="1236"/>
                </a:cubicBezTo>
                <a:cubicBezTo>
                  <a:pt x="476" y="1236"/>
                  <a:pt x="602" y="951"/>
                  <a:pt x="602" y="602"/>
                </a:cubicBezTo>
                <a:cubicBezTo>
                  <a:pt x="571" y="286"/>
                  <a:pt x="254" y="1"/>
                  <a:pt x="254" y="1"/>
                </a:cubicBezTo>
                <a:close/>
              </a:path>
            </a:pathLst>
          </a:custGeom>
          <a:solidFill>
            <a:srgbClr val="F2C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/>
          <p:nvPr/>
        </p:nvSpPr>
        <p:spPr>
          <a:xfrm>
            <a:off x="7660265" y="3208748"/>
            <a:ext cx="14001" cy="27939"/>
          </a:xfrm>
          <a:custGeom>
            <a:avLst/>
            <a:gdLst/>
            <a:ahLst/>
            <a:cxnLst/>
            <a:rect l="l" t="t" r="r" b="b"/>
            <a:pathLst>
              <a:path w="445" h="888" extrusionOk="0">
                <a:moveTo>
                  <a:pt x="444" y="412"/>
                </a:moveTo>
                <a:cubicBezTo>
                  <a:pt x="444" y="666"/>
                  <a:pt x="381" y="856"/>
                  <a:pt x="254" y="887"/>
                </a:cubicBezTo>
                <a:cubicBezTo>
                  <a:pt x="159" y="887"/>
                  <a:pt x="33" y="697"/>
                  <a:pt x="33" y="444"/>
                </a:cubicBezTo>
                <a:cubicBezTo>
                  <a:pt x="1" y="191"/>
                  <a:pt x="223" y="1"/>
                  <a:pt x="223" y="1"/>
                </a:cubicBezTo>
                <a:cubicBezTo>
                  <a:pt x="223" y="1"/>
                  <a:pt x="444" y="191"/>
                  <a:pt x="444" y="412"/>
                </a:cubicBezTo>
                <a:close/>
              </a:path>
            </a:pathLst>
          </a:custGeom>
          <a:solidFill>
            <a:srgbClr val="704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0"/>
          <p:cNvSpPr/>
          <p:nvPr/>
        </p:nvSpPr>
        <p:spPr>
          <a:xfrm>
            <a:off x="7675209" y="3198774"/>
            <a:ext cx="29952" cy="32784"/>
          </a:xfrm>
          <a:custGeom>
            <a:avLst/>
            <a:gdLst/>
            <a:ahLst/>
            <a:cxnLst/>
            <a:rect l="l" t="t" r="r" b="b"/>
            <a:pathLst>
              <a:path w="952" h="1042" extrusionOk="0">
                <a:moveTo>
                  <a:pt x="96" y="1"/>
                </a:moveTo>
                <a:cubicBezTo>
                  <a:pt x="96" y="1"/>
                  <a:pt x="1" y="413"/>
                  <a:pt x="223" y="666"/>
                </a:cubicBezTo>
                <a:cubicBezTo>
                  <a:pt x="375" y="895"/>
                  <a:pt x="569" y="1042"/>
                  <a:pt x="704" y="1042"/>
                </a:cubicBezTo>
                <a:cubicBezTo>
                  <a:pt x="738" y="1042"/>
                  <a:pt x="768" y="1033"/>
                  <a:pt x="793" y="1014"/>
                </a:cubicBezTo>
                <a:cubicBezTo>
                  <a:pt x="951" y="919"/>
                  <a:pt x="888" y="603"/>
                  <a:pt x="698" y="349"/>
                </a:cubicBezTo>
                <a:cubicBezTo>
                  <a:pt x="476" y="64"/>
                  <a:pt x="96" y="1"/>
                  <a:pt x="96" y="1"/>
                </a:cubicBezTo>
                <a:close/>
              </a:path>
            </a:pathLst>
          </a:custGeom>
          <a:solidFill>
            <a:srgbClr val="F2C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0"/>
          <p:cNvSpPr/>
          <p:nvPr/>
        </p:nvSpPr>
        <p:spPr>
          <a:xfrm>
            <a:off x="7679205" y="3203777"/>
            <a:ext cx="20954" cy="24918"/>
          </a:xfrm>
          <a:custGeom>
            <a:avLst/>
            <a:gdLst/>
            <a:ahLst/>
            <a:cxnLst/>
            <a:rect l="l" t="t" r="r" b="b"/>
            <a:pathLst>
              <a:path w="666" h="792" extrusionOk="0">
                <a:moveTo>
                  <a:pt x="159" y="475"/>
                </a:moveTo>
                <a:cubicBezTo>
                  <a:pt x="286" y="665"/>
                  <a:pt x="476" y="792"/>
                  <a:pt x="571" y="697"/>
                </a:cubicBezTo>
                <a:cubicBezTo>
                  <a:pt x="666" y="634"/>
                  <a:pt x="634" y="412"/>
                  <a:pt x="507" y="222"/>
                </a:cubicBezTo>
                <a:cubicBezTo>
                  <a:pt x="349" y="32"/>
                  <a:pt x="64" y="0"/>
                  <a:pt x="64" y="0"/>
                </a:cubicBezTo>
                <a:cubicBezTo>
                  <a:pt x="64" y="0"/>
                  <a:pt x="1" y="285"/>
                  <a:pt x="159" y="475"/>
                </a:cubicBezTo>
                <a:close/>
              </a:path>
            </a:pathLst>
          </a:custGeom>
          <a:solidFill>
            <a:srgbClr val="7043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0"/>
          <p:cNvSpPr/>
          <p:nvPr/>
        </p:nvSpPr>
        <p:spPr>
          <a:xfrm>
            <a:off x="4970032" y="3912187"/>
            <a:ext cx="2679315" cy="309906"/>
          </a:xfrm>
          <a:custGeom>
            <a:avLst/>
            <a:gdLst/>
            <a:ahLst/>
            <a:cxnLst/>
            <a:rect l="l" t="t" r="r" b="b"/>
            <a:pathLst>
              <a:path w="85159" h="9850" extrusionOk="0">
                <a:moveTo>
                  <a:pt x="0" y="1"/>
                </a:moveTo>
                <a:lnTo>
                  <a:pt x="982" y="2408"/>
                </a:lnTo>
                <a:lnTo>
                  <a:pt x="4086" y="9850"/>
                </a:lnTo>
                <a:lnTo>
                  <a:pt x="77558" y="9850"/>
                </a:lnTo>
                <a:lnTo>
                  <a:pt x="83322" y="2408"/>
                </a:lnTo>
                <a:lnTo>
                  <a:pt x="85159" y="1"/>
                </a:ln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0"/>
          <p:cNvSpPr/>
          <p:nvPr/>
        </p:nvSpPr>
        <p:spPr>
          <a:xfrm>
            <a:off x="7411176" y="3872355"/>
            <a:ext cx="865911" cy="865879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13777" y="0"/>
                </a:moveTo>
                <a:cubicBezTo>
                  <a:pt x="6176" y="0"/>
                  <a:pt x="1" y="6144"/>
                  <a:pt x="1" y="13744"/>
                </a:cubicBezTo>
                <a:cubicBezTo>
                  <a:pt x="1" y="21345"/>
                  <a:pt x="6176" y="27520"/>
                  <a:pt x="13777" y="27520"/>
                </a:cubicBezTo>
                <a:cubicBezTo>
                  <a:pt x="21377" y="27520"/>
                  <a:pt x="27521" y="21345"/>
                  <a:pt x="27521" y="13744"/>
                </a:cubicBezTo>
                <a:cubicBezTo>
                  <a:pt x="27521" y="6144"/>
                  <a:pt x="21377" y="0"/>
                  <a:pt x="137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0"/>
          <p:cNvSpPr/>
          <p:nvPr/>
        </p:nvSpPr>
        <p:spPr>
          <a:xfrm>
            <a:off x="7443079" y="3904227"/>
            <a:ext cx="802105" cy="802105"/>
          </a:xfrm>
          <a:custGeom>
            <a:avLst/>
            <a:gdLst/>
            <a:ahLst/>
            <a:cxnLst/>
            <a:rect l="l" t="t" r="r" b="b"/>
            <a:pathLst>
              <a:path w="25494" h="25494" extrusionOk="0">
                <a:moveTo>
                  <a:pt x="12763" y="1"/>
                </a:moveTo>
                <a:cubicBezTo>
                  <a:pt x="5732" y="1"/>
                  <a:pt x="0" y="5701"/>
                  <a:pt x="0" y="12731"/>
                </a:cubicBezTo>
                <a:cubicBezTo>
                  <a:pt x="0" y="19794"/>
                  <a:pt x="5732" y="25494"/>
                  <a:pt x="12763" y="25494"/>
                </a:cubicBezTo>
                <a:cubicBezTo>
                  <a:pt x="19793" y="25494"/>
                  <a:pt x="25494" y="19794"/>
                  <a:pt x="25494" y="12731"/>
                </a:cubicBezTo>
                <a:cubicBezTo>
                  <a:pt x="25494" y="5701"/>
                  <a:pt x="19793" y="1"/>
                  <a:pt x="12763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1453783" y="1865614"/>
            <a:ext cx="2726131" cy="308930"/>
          </a:xfrm>
          <a:custGeom>
            <a:avLst/>
            <a:gdLst/>
            <a:ahLst/>
            <a:cxnLst/>
            <a:rect l="l" t="t" r="r" b="b"/>
            <a:pathLst>
              <a:path w="86647" h="9819" extrusionOk="0">
                <a:moveTo>
                  <a:pt x="0" y="1"/>
                </a:moveTo>
                <a:lnTo>
                  <a:pt x="1837" y="2376"/>
                </a:lnTo>
                <a:lnTo>
                  <a:pt x="7601" y="9818"/>
                </a:lnTo>
                <a:lnTo>
                  <a:pt x="82562" y="9818"/>
                </a:lnTo>
                <a:lnTo>
                  <a:pt x="85633" y="2376"/>
                </a:lnTo>
                <a:lnTo>
                  <a:pt x="86647" y="1"/>
                </a:ln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1500599" y="2888900"/>
            <a:ext cx="2679315" cy="308930"/>
          </a:xfrm>
          <a:custGeom>
            <a:avLst/>
            <a:gdLst/>
            <a:ahLst/>
            <a:cxnLst/>
            <a:rect l="l" t="t" r="r" b="b"/>
            <a:pathLst>
              <a:path w="85159" h="9819" extrusionOk="0">
                <a:moveTo>
                  <a:pt x="1" y="1"/>
                </a:moveTo>
                <a:lnTo>
                  <a:pt x="1838" y="2376"/>
                </a:lnTo>
                <a:lnTo>
                  <a:pt x="7601" y="9818"/>
                </a:lnTo>
                <a:lnTo>
                  <a:pt x="81074" y="9818"/>
                </a:lnTo>
                <a:lnTo>
                  <a:pt x="84145" y="2376"/>
                </a:lnTo>
                <a:lnTo>
                  <a:pt x="85159" y="1"/>
                </a:ln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00599" y="3912187"/>
            <a:ext cx="2679315" cy="309906"/>
          </a:xfrm>
          <a:custGeom>
            <a:avLst/>
            <a:gdLst/>
            <a:ahLst/>
            <a:cxnLst/>
            <a:rect l="l" t="t" r="r" b="b"/>
            <a:pathLst>
              <a:path w="85159" h="9850" extrusionOk="0">
                <a:moveTo>
                  <a:pt x="1" y="1"/>
                </a:moveTo>
                <a:lnTo>
                  <a:pt x="1838" y="2408"/>
                </a:lnTo>
                <a:lnTo>
                  <a:pt x="7601" y="9850"/>
                </a:lnTo>
                <a:lnTo>
                  <a:pt x="81074" y="9850"/>
                </a:lnTo>
                <a:lnTo>
                  <a:pt x="84145" y="2408"/>
                </a:lnTo>
                <a:lnTo>
                  <a:pt x="85159" y="1"/>
                </a:ln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66913" y="1824776"/>
            <a:ext cx="865879" cy="865879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13745" y="1"/>
                </a:moveTo>
                <a:cubicBezTo>
                  <a:pt x="6144" y="1"/>
                  <a:pt x="0" y="6176"/>
                  <a:pt x="0" y="13776"/>
                </a:cubicBezTo>
                <a:cubicBezTo>
                  <a:pt x="0" y="21377"/>
                  <a:pt x="6144" y="27521"/>
                  <a:pt x="13745" y="27521"/>
                </a:cubicBezTo>
                <a:cubicBezTo>
                  <a:pt x="21345" y="27521"/>
                  <a:pt x="27521" y="21377"/>
                  <a:pt x="27521" y="13776"/>
                </a:cubicBezTo>
                <a:cubicBezTo>
                  <a:pt x="27521" y="6176"/>
                  <a:pt x="21345" y="1"/>
                  <a:pt x="137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0"/>
          <p:cNvSpPr/>
          <p:nvPr/>
        </p:nvSpPr>
        <p:spPr>
          <a:xfrm>
            <a:off x="898785" y="1856647"/>
            <a:ext cx="801130" cy="802136"/>
          </a:xfrm>
          <a:custGeom>
            <a:avLst/>
            <a:gdLst/>
            <a:ahLst/>
            <a:cxnLst/>
            <a:rect l="l" t="t" r="r" b="b"/>
            <a:pathLst>
              <a:path w="25463" h="25495" extrusionOk="0">
                <a:moveTo>
                  <a:pt x="12732" y="1"/>
                </a:moveTo>
                <a:cubicBezTo>
                  <a:pt x="5701" y="1"/>
                  <a:pt x="1" y="5701"/>
                  <a:pt x="1" y="12763"/>
                </a:cubicBezTo>
                <a:cubicBezTo>
                  <a:pt x="1" y="19794"/>
                  <a:pt x="5701" y="25494"/>
                  <a:pt x="12732" y="25494"/>
                </a:cubicBezTo>
                <a:cubicBezTo>
                  <a:pt x="19762" y="25494"/>
                  <a:pt x="25463" y="19794"/>
                  <a:pt x="25463" y="12763"/>
                </a:cubicBezTo>
                <a:cubicBezTo>
                  <a:pt x="25463" y="5701"/>
                  <a:pt x="19762" y="1"/>
                  <a:pt x="12732" y="1"/>
                </a:cubicBez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0"/>
          <p:cNvSpPr/>
          <p:nvPr/>
        </p:nvSpPr>
        <p:spPr>
          <a:xfrm>
            <a:off x="1070161" y="2391730"/>
            <a:ext cx="486284" cy="267054"/>
          </a:xfrm>
          <a:custGeom>
            <a:avLst/>
            <a:gdLst/>
            <a:ahLst/>
            <a:cxnLst/>
            <a:rect l="l" t="t" r="r" b="b"/>
            <a:pathLst>
              <a:path w="15456" h="8488" extrusionOk="0">
                <a:moveTo>
                  <a:pt x="7855" y="0"/>
                </a:moveTo>
                <a:lnTo>
                  <a:pt x="476" y="3072"/>
                </a:lnTo>
                <a:lnTo>
                  <a:pt x="1" y="6176"/>
                </a:lnTo>
                <a:cubicBezTo>
                  <a:pt x="2059" y="7632"/>
                  <a:pt x="4593" y="8487"/>
                  <a:pt x="7285" y="8487"/>
                </a:cubicBezTo>
                <a:cubicBezTo>
                  <a:pt x="10388" y="8487"/>
                  <a:pt x="13238" y="7379"/>
                  <a:pt x="15455" y="5511"/>
                </a:cubicBezTo>
                <a:lnTo>
                  <a:pt x="14948" y="1014"/>
                </a:lnTo>
                <a:lnTo>
                  <a:pt x="7855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0"/>
          <p:cNvSpPr/>
          <p:nvPr/>
        </p:nvSpPr>
        <p:spPr>
          <a:xfrm>
            <a:off x="1255506" y="2516258"/>
            <a:ext cx="113611" cy="63806"/>
          </a:xfrm>
          <a:custGeom>
            <a:avLst/>
            <a:gdLst/>
            <a:ahLst/>
            <a:cxnLst/>
            <a:rect l="l" t="t" r="r" b="b"/>
            <a:pathLst>
              <a:path w="3611" h="2028" extrusionOk="0">
                <a:moveTo>
                  <a:pt x="0" y="1"/>
                </a:moveTo>
                <a:lnTo>
                  <a:pt x="1805" y="2028"/>
                </a:lnTo>
                <a:lnTo>
                  <a:pt x="3610" y="1"/>
                </a:ln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0"/>
          <p:cNvSpPr/>
          <p:nvPr/>
        </p:nvSpPr>
        <p:spPr>
          <a:xfrm>
            <a:off x="1044267" y="1946504"/>
            <a:ext cx="476311" cy="574977"/>
          </a:xfrm>
          <a:custGeom>
            <a:avLst/>
            <a:gdLst/>
            <a:ahLst/>
            <a:cxnLst/>
            <a:rect l="l" t="t" r="r" b="b"/>
            <a:pathLst>
              <a:path w="15139" h="18275" extrusionOk="0">
                <a:moveTo>
                  <a:pt x="7493" y="0"/>
                </a:moveTo>
                <a:cubicBezTo>
                  <a:pt x="7299" y="0"/>
                  <a:pt x="7102" y="9"/>
                  <a:pt x="6904" y="27"/>
                </a:cubicBezTo>
                <a:cubicBezTo>
                  <a:pt x="2692" y="439"/>
                  <a:pt x="0" y="4777"/>
                  <a:pt x="444" y="9337"/>
                </a:cubicBezTo>
                <a:cubicBezTo>
                  <a:pt x="570" y="10699"/>
                  <a:pt x="1552" y="12979"/>
                  <a:pt x="2090" y="14246"/>
                </a:cubicBezTo>
                <a:cubicBezTo>
                  <a:pt x="3244" y="16956"/>
                  <a:pt x="5525" y="18275"/>
                  <a:pt x="7931" y="18275"/>
                </a:cubicBezTo>
                <a:cubicBezTo>
                  <a:pt x="8169" y="18275"/>
                  <a:pt x="8407" y="18262"/>
                  <a:pt x="8646" y="18236"/>
                </a:cubicBezTo>
                <a:cubicBezTo>
                  <a:pt x="11686" y="17951"/>
                  <a:pt x="13586" y="16210"/>
                  <a:pt x="14283" y="13074"/>
                </a:cubicBezTo>
                <a:cubicBezTo>
                  <a:pt x="14600" y="11713"/>
                  <a:pt x="15138" y="9306"/>
                  <a:pt x="15011" y="7944"/>
                </a:cubicBezTo>
                <a:cubicBezTo>
                  <a:pt x="14589" y="3598"/>
                  <a:pt x="11434" y="0"/>
                  <a:pt x="7493" y="0"/>
                </a:cubicBezTo>
                <a:close/>
              </a:path>
            </a:pathLst>
          </a:custGeom>
          <a:solidFill>
            <a:srgbClr val="FFD4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0"/>
          <p:cNvSpPr/>
          <p:nvPr/>
        </p:nvSpPr>
        <p:spPr>
          <a:xfrm>
            <a:off x="1000408" y="1924134"/>
            <a:ext cx="467344" cy="362008"/>
          </a:xfrm>
          <a:custGeom>
            <a:avLst/>
            <a:gdLst/>
            <a:ahLst/>
            <a:cxnLst/>
            <a:rect l="l" t="t" r="r" b="b"/>
            <a:pathLst>
              <a:path w="14854" h="11506" extrusionOk="0">
                <a:moveTo>
                  <a:pt x="9247" y="0"/>
                </a:moveTo>
                <a:cubicBezTo>
                  <a:pt x="7284" y="0"/>
                  <a:pt x="4967" y="631"/>
                  <a:pt x="2851" y="2828"/>
                </a:cubicBezTo>
                <a:cubicBezTo>
                  <a:pt x="2851" y="2828"/>
                  <a:pt x="2451" y="2240"/>
                  <a:pt x="2138" y="2240"/>
                </a:cubicBezTo>
                <a:cubicBezTo>
                  <a:pt x="2088" y="2240"/>
                  <a:pt x="2040" y="2255"/>
                  <a:pt x="1996" y="2290"/>
                </a:cubicBezTo>
                <a:cubicBezTo>
                  <a:pt x="1" y="3778"/>
                  <a:pt x="983" y="6185"/>
                  <a:pt x="1996" y="11505"/>
                </a:cubicBezTo>
                <a:cubicBezTo>
                  <a:pt x="1996" y="11505"/>
                  <a:pt x="3041" y="9320"/>
                  <a:pt x="3548" y="5361"/>
                </a:cubicBezTo>
                <a:cubicBezTo>
                  <a:pt x="3548" y="5361"/>
                  <a:pt x="6533" y="6364"/>
                  <a:pt x="9454" y="6364"/>
                </a:cubicBezTo>
                <a:cubicBezTo>
                  <a:pt x="11567" y="6364"/>
                  <a:pt x="13646" y="5839"/>
                  <a:pt x="14537" y="4031"/>
                </a:cubicBezTo>
                <a:cubicBezTo>
                  <a:pt x="14537" y="4031"/>
                  <a:pt x="14854" y="2100"/>
                  <a:pt x="13904" y="1150"/>
                </a:cubicBezTo>
                <a:cubicBezTo>
                  <a:pt x="13904" y="1150"/>
                  <a:pt x="11897" y="0"/>
                  <a:pt x="9247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0"/>
          <p:cNvSpPr/>
          <p:nvPr/>
        </p:nvSpPr>
        <p:spPr>
          <a:xfrm>
            <a:off x="1433836" y="2022045"/>
            <a:ext cx="101687" cy="237196"/>
          </a:xfrm>
          <a:custGeom>
            <a:avLst/>
            <a:gdLst/>
            <a:ahLst/>
            <a:cxnLst/>
            <a:rect l="l" t="t" r="r" b="b"/>
            <a:pathLst>
              <a:path w="3232" h="7539" extrusionOk="0">
                <a:moveTo>
                  <a:pt x="824" y="1"/>
                </a:moveTo>
                <a:cubicBezTo>
                  <a:pt x="1" y="413"/>
                  <a:pt x="349" y="1236"/>
                  <a:pt x="349" y="1236"/>
                </a:cubicBezTo>
                <a:cubicBezTo>
                  <a:pt x="2059" y="3263"/>
                  <a:pt x="2724" y="7538"/>
                  <a:pt x="2724" y="7538"/>
                </a:cubicBezTo>
                <a:cubicBezTo>
                  <a:pt x="3231" y="381"/>
                  <a:pt x="824" y="1"/>
                  <a:pt x="824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0"/>
          <p:cNvSpPr/>
          <p:nvPr/>
        </p:nvSpPr>
        <p:spPr>
          <a:xfrm>
            <a:off x="1026334" y="2243919"/>
            <a:ext cx="74755" cy="107161"/>
          </a:xfrm>
          <a:custGeom>
            <a:avLst/>
            <a:gdLst/>
            <a:ahLst/>
            <a:cxnLst/>
            <a:rect l="l" t="t" r="r" b="b"/>
            <a:pathLst>
              <a:path w="2376" h="3406" extrusionOk="0">
                <a:moveTo>
                  <a:pt x="1050" y="1"/>
                </a:moveTo>
                <a:cubicBezTo>
                  <a:pt x="1007" y="1"/>
                  <a:pt x="963" y="4"/>
                  <a:pt x="919" y="11"/>
                </a:cubicBezTo>
                <a:cubicBezTo>
                  <a:pt x="349" y="106"/>
                  <a:pt x="0" y="835"/>
                  <a:pt x="127" y="1658"/>
                </a:cubicBezTo>
                <a:cubicBezTo>
                  <a:pt x="278" y="2445"/>
                  <a:pt x="835" y="3406"/>
                  <a:pt x="1409" y="3406"/>
                </a:cubicBezTo>
                <a:cubicBezTo>
                  <a:pt x="1436" y="3406"/>
                  <a:pt x="1462" y="3404"/>
                  <a:pt x="1489" y="3400"/>
                </a:cubicBezTo>
                <a:cubicBezTo>
                  <a:pt x="2059" y="3305"/>
                  <a:pt x="2375" y="2101"/>
                  <a:pt x="2249" y="1310"/>
                </a:cubicBezTo>
                <a:cubicBezTo>
                  <a:pt x="2131" y="546"/>
                  <a:pt x="1606" y="1"/>
                  <a:pt x="1050" y="1"/>
                </a:cubicBezTo>
                <a:close/>
              </a:path>
            </a:pathLst>
          </a:custGeom>
          <a:solidFill>
            <a:srgbClr val="FFD4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>
            <a:off x="7549078" y="1955270"/>
            <a:ext cx="336126" cy="443792"/>
          </a:xfrm>
          <a:custGeom>
            <a:avLst/>
            <a:gdLst/>
            <a:ahLst/>
            <a:cxnLst/>
            <a:rect l="l" t="t" r="r" b="b"/>
            <a:pathLst>
              <a:path w="11370" h="15012" extrusionOk="0">
                <a:moveTo>
                  <a:pt x="5685" y="2107"/>
                </a:moveTo>
                <a:cubicBezTo>
                  <a:pt x="7031" y="2107"/>
                  <a:pt x="8377" y="2376"/>
                  <a:pt x="8709" y="2914"/>
                </a:cubicBezTo>
                <a:cubicBezTo>
                  <a:pt x="9184" y="3643"/>
                  <a:pt x="8709" y="4815"/>
                  <a:pt x="8297" y="5543"/>
                </a:cubicBezTo>
                <a:cubicBezTo>
                  <a:pt x="7474" y="5258"/>
                  <a:pt x="6619" y="5068"/>
                  <a:pt x="5669" y="5068"/>
                </a:cubicBezTo>
                <a:cubicBezTo>
                  <a:pt x="4750" y="5068"/>
                  <a:pt x="3864" y="5258"/>
                  <a:pt x="3072" y="5543"/>
                </a:cubicBezTo>
                <a:cubicBezTo>
                  <a:pt x="2660" y="4815"/>
                  <a:pt x="2185" y="3643"/>
                  <a:pt x="2660" y="2914"/>
                </a:cubicBezTo>
                <a:cubicBezTo>
                  <a:pt x="2993" y="2376"/>
                  <a:pt x="4339" y="2107"/>
                  <a:pt x="5685" y="2107"/>
                </a:cubicBezTo>
                <a:close/>
                <a:moveTo>
                  <a:pt x="5669" y="1"/>
                </a:moveTo>
                <a:cubicBezTo>
                  <a:pt x="3705" y="1"/>
                  <a:pt x="1710" y="413"/>
                  <a:pt x="1172" y="1236"/>
                </a:cubicBezTo>
                <a:cubicBezTo>
                  <a:pt x="475" y="2376"/>
                  <a:pt x="855" y="3643"/>
                  <a:pt x="950" y="5860"/>
                </a:cubicBezTo>
                <a:cubicBezTo>
                  <a:pt x="950" y="6081"/>
                  <a:pt x="824" y="6683"/>
                  <a:pt x="729" y="7126"/>
                </a:cubicBezTo>
                <a:cubicBezTo>
                  <a:pt x="665" y="7380"/>
                  <a:pt x="602" y="7665"/>
                  <a:pt x="475" y="7918"/>
                </a:cubicBezTo>
                <a:cubicBezTo>
                  <a:pt x="158" y="8520"/>
                  <a:pt x="0" y="9217"/>
                  <a:pt x="0" y="9945"/>
                </a:cubicBezTo>
                <a:cubicBezTo>
                  <a:pt x="0" y="12732"/>
                  <a:pt x="2534" y="15012"/>
                  <a:pt x="5669" y="15012"/>
                </a:cubicBezTo>
                <a:cubicBezTo>
                  <a:pt x="8804" y="15012"/>
                  <a:pt x="11338" y="12732"/>
                  <a:pt x="11338" y="9945"/>
                </a:cubicBezTo>
                <a:cubicBezTo>
                  <a:pt x="11369" y="9217"/>
                  <a:pt x="11179" y="8520"/>
                  <a:pt x="10894" y="7918"/>
                </a:cubicBezTo>
                <a:cubicBezTo>
                  <a:pt x="10768" y="7665"/>
                  <a:pt x="10673" y="7380"/>
                  <a:pt x="10609" y="7126"/>
                </a:cubicBezTo>
                <a:cubicBezTo>
                  <a:pt x="10546" y="6683"/>
                  <a:pt x="10419" y="6081"/>
                  <a:pt x="10419" y="5860"/>
                </a:cubicBezTo>
                <a:cubicBezTo>
                  <a:pt x="10514" y="3643"/>
                  <a:pt x="10894" y="2376"/>
                  <a:pt x="10166" y="1236"/>
                </a:cubicBezTo>
                <a:cubicBezTo>
                  <a:pt x="9659" y="413"/>
                  <a:pt x="7664" y="1"/>
                  <a:pt x="5669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1046249" y="2268082"/>
            <a:ext cx="35899" cy="44047"/>
          </a:xfrm>
          <a:custGeom>
            <a:avLst/>
            <a:gdLst/>
            <a:ahLst/>
            <a:cxnLst/>
            <a:rect l="l" t="t" r="r" b="b"/>
            <a:pathLst>
              <a:path w="1141" h="1400" extrusionOk="0">
                <a:moveTo>
                  <a:pt x="487" y="1"/>
                </a:moveTo>
                <a:cubicBezTo>
                  <a:pt x="473" y="1"/>
                  <a:pt x="459" y="2"/>
                  <a:pt x="444" y="3"/>
                </a:cubicBezTo>
                <a:cubicBezTo>
                  <a:pt x="159" y="67"/>
                  <a:pt x="1" y="415"/>
                  <a:pt x="64" y="795"/>
                </a:cubicBezTo>
                <a:cubicBezTo>
                  <a:pt x="124" y="1153"/>
                  <a:pt x="381" y="1399"/>
                  <a:pt x="649" y="1399"/>
                </a:cubicBezTo>
                <a:cubicBezTo>
                  <a:pt x="665" y="1399"/>
                  <a:pt x="681" y="1398"/>
                  <a:pt x="697" y="1397"/>
                </a:cubicBezTo>
                <a:cubicBezTo>
                  <a:pt x="951" y="1333"/>
                  <a:pt x="1141" y="1017"/>
                  <a:pt x="1046" y="637"/>
                </a:cubicBezTo>
                <a:cubicBezTo>
                  <a:pt x="986" y="276"/>
                  <a:pt x="754" y="1"/>
                  <a:pt x="487" y="1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>
            <a:off x="1485655" y="2199368"/>
            <a:ext cx="70791" cy="107696"/>
          </a:xfrm>
          <a:custGeom>
            <a:avLst/>
            <a:gdLst/>
            <a:ahLst/>
            <a:cxnLst/>
            <a:rect l="l" t="t" r="r" b="b"/>
            <a:pathLst>
              <a:path w="2250" h="3423" extrusionOk="0">
                <a:moveTo>
                  <a:pt x="1161" y="1"/>
                </a:moveTo>
                <a:cubicBezTo>
                  <a:pt x="578" y="1"/>
                  <a:pt x="95" y="624"/>
                  <a:pt x="64" y="1427"/>
                </a:cubicBezTo>
                <a:cubicBezTo>
                  <a:pt x="1" y="2282"/>
                  <a:pt x="507" y="3391"/>
                  <a:pt x="1077" y="3422"/>
                </a:cubicBezTo>
                <a:cubicBezTo>
                  <a:pt x="1086" y="3423"/>
                  <a:pt x="1095" y="3423"/>
                  <a:pt x="1103" y="3423"/>
                </a:cubicBezTo>
                <a:cubicBezTo>
                  <a:pt x="1693" y="3423"/>
                  <a:pt x="2155" y="2365"/>
                  <a:pt x="2186" y="1554"/>
                </a:cubicBezTo>
                <a:cubicBezTo>
                  <a:pt x="2249" y="730"/>
                  <a:pt x="1806" y="34"/>
                  <a:pt x="1204" y="2"/>
                </a:cubicBezTo>
                <a:cubicBezTo>
                  <a:pt x="1190" y="1"/>
                  <a:pt x="1175" y="1"/>
                  <a:pt x="1161" y="1"/>
                </a:cubicBezTo>
                <a:close/>
              </a:path>
            </a:pathLst>
          </a:custGeom>
          <a:solidFill>
            <a:srgbClr val="FFD4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1227599" y="2079842"/>
            <a:ext cx="210264" cy="68211"/>
          </a:xfrm>
          <a:custGeom>
            <a:avLst/>
            <a:gdLst/>
            <a:ahLst/>
            <a:cxnLst/>
            <a:rect l="l" t="t" r="r" b="b"/>
            <a:pathLst>
              <a:path w="6683" h="2168" extrusionOk="0">
                <a:moveTo>
                  <a:pt x="0" y="2123"/>
                </a:moveTo>
                <a:cubicBezTo>
                  <a:pt x="0" y="2123"/>
                  <a:pt x="4" y="2123"/>
                  <a:pt x="11" y="2124"/>
                </a:cubicBezTo>
                <a:lnTo>
                  <a:pt x="11" y="2124"/>
                </a:lnTo>
                <a:cubicBezTo>
                  <a:pt x="7" y="2123"/>
                  <a:pt x="4" y="2123"/>
                  <a:pt x="0" y="2123"/>
                </a:cubicBezTo>
                <a:close/>
                <a:moveTo>
                  <a:pt x="6683" y="1"/>
                </a:moveTo>
                <a:cubicBezTo>
                  <a:pt x="3490" y="1936"/>
                  <a:pt x="1155" y="2136"/>
                  <a:pt x="328" y="2136"/>
                </a:cubicBezTo>
                <a:cubicBezTo>
                  <a:pt x="151" y="2136"/>
                  <a:pt x="43" y="2127"/>
                  <a:pt x="11" y="2124"/>
                </a:cubicBezTo>
                <a:lnTo>
                  <a:pt x="11" y="2124"/>
                </a:lnTo>
                <a:cubicBezTo>
                  <a:pt x="297" y="2154"/>
                  <a:pt x="578" y="2168"/>
                  <a:pt x="853" y="2168"/>
                </a:cubicBezTo>
                <a:cubicBezTo>
                  <a:pt x="4272" y="2168"/>
                  <a:pt x="6682" y="1"/>
                  <a:pt x="6683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/>
          <p:cNvSpPr/>
          <p:nvPr/>
        </p:nvSpPr>
        <p:spPr>
          <a:xfrm>
            <a:off x="1235559" y="2069900"/>
            <a:ext cx="212277" cy="62988"/>
          </a:xfrm>
          <a:custGeom>
            <a:avLst/>
            <a:gdLst/>
            <a:ahLst/>
            <a:cxnLst/>
            <a:rect l="l" t="t" r="r" b="b"/>
            <a:pathLst>
              <a:path w="6747" h="2002" extrusionOk="0">
                <a:moveTo>
                  <a:pt x="1" y="1932"/>
                </a:moveTo>
                <a:lnTo>
                  <a:pt x="1" y="1932"/>
                </a:lnTo>
                <a:cubicBezTo>
                  <a:pt x="1" y="1932"/>
                  <a:pt x="5" y="1932"/>
                  <a:pt x="12" y="1933"/>
                </a:cubicBezTo>
                <a:lnTo>
                  <a:pt x="12" y="1933"/>
                </a:lnTo>
                <a:cubicBezTo>
                  <a:pt x="8" y="1933"/>
                  <a:pt x="5" y="1932"/>
                  <a:pt x="1" y="1932"/>
                </a:cubicBezTo>
                <a:close/>
                <a:moveTo>
                  <a:pt x="6746" y="0"/>
                </a:moveTo>
                <a:lnTo>
                  <a:pt x="6746" y="0"/>
                </a:lnTo>
                <a:cubicBezTo>
                  <a:pt x="3648" y="1740"/>
                  <a:pt x="1393" y="1955"/>
                  <a:pt x="466" y="1955"/>
                </a:cubicBezTo>
                <a:cubicBezTo>
                  <a:pt x="209" y="1955"/>
                  <a:pt x="54" y="1939"/>
                  <a:pt x="12" y="1933"/>
                </a:cubicBezTo>
                <a:lnTo>
                  <a:pt x="12" y="1933"/>
                </a:lnTo>
                <a:cubicBezTo>
                  <a:pt x="372" y="1980"/>
                  <a:pt x="723" y="2001"/>
                  <a:pt x="1064" y="2001"/>
                </a:cubicBezTo>
                <a:cubicBezTo>
                  <a:pt x="4381" y="2001"/>
                  <a:pt x="6746" y="0"/>
                  <a:pt x="6746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1076139" y="1932377"/>
            <a:ext cx="125598" cy="95677"/>
          </a:xfrm>
          <a:custGeom>
            <a:avLst/>
            <a:gdLst/>
            <a:ahLst/>
            <a:cxnLst/>
            <a:rect l="l" t="t" r="r" b="b"/>
            <a:pathLst>
              <a:path w="3992" h="3041" extrusionOk="0">
                <a:moveTo>
                  <a:pt x="3991" y="1"/>
                </a:moveTo>
                <a:lnTo>
                  <a:pt x="3991" y="1"/>
                </a:lnTo>
                <a:cubicBezTo>
                  <a:pt x="3991" y="1"/>
                  <a:pt x="1299" y="1014"/>
                  <a:pt x="1" y="2249"/>
                </a:cubicBezTo>
                <a:lnTo>
                  <a:pt x="222" y="3041"/>
                </a:lnTo>
                <a:cubicBezTo>
                  <a:pt x="222" y="3041"/>
                  <a:pt x="1933" y="1299"/>
                  <a:pt x="3991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0"/>
          <p:cNvSpPr/>
          <p:nvPr/>
        </p:nvSpPr>
        <p:spPr>
          <a:xfrm>
            <a:off x="1163825" y="2173128"/>
            <a:ext cx="65788" cy="35301"/>
          </a:xfrm>
          <a:custGeom>
            <a:avLst/>
            <a:gdLst/>
            <a:ahLst/>
            <a:cxnLst/>
            <a:rect l="l" t="t" r="r" b="b"/>
            <a:pathLst>
              <a:path w="2091" h="1122" extrusionOk="0">
                <a:moveTo>
                  <a:pt x="1888" y="1"/>
                </a:moveTo>
                <a:cubicBezTo>
                  <a:pt x="1810" y="1"/>
                  <a:pt x="1727" y="36"/>
                  <a:pt x="1679" y="108"/>
                </a:cubicBezTo>
                <a:cubicBezTo>
                  <a:pt x="1521" y="424"/>
                  <a:pt x="1331" y="614"/>
                  <a:pt x="1109" y="678"/>
                </a:cubicBezTo>
                <a:cubicBezTo>
                  <a:pt x="1006" y="709"/>
                  <a:pt x="905" y="721"/>
                  <a:pt x="812" y="721"/>
                </a:cubicBezTo>
                <a:cubicBezTo>
                  <a:pt x="531" y="721"/>
                  <a:pt x="317" y="614"/>
                  <a:pt x="317" y="614"/>
                </a:cubicBezTo>
                <a:cubicBezTo>
                  <a:pt x="291" y="597"/>
                  <a:pt x="262" y="589"/>
                  <a:pt x="232" y="589"/>
                </a:cubicBezTo>
                <a:cubicBezTo>
                  <a:pt x="156" y="589"/>
                  <a:pt x="78" y="641"/>
                  <a:pt x="32" y="709"/>
                </a:cubicBezTo>
                <a:cubicBezTo>
                  <a:pt x="1" y="804"/>
                  <a:pt x="32" y="931"/>
                  <a:pt x="127" y="963"/>
                </a:cubicBezTo>
                <a:cubicBezTo>
                  <a:pt x="127" y="994"/>
                  <a:pt x="444" y="1121"/>
                  <a:pt x="824" y="1121"/>
                </a:cubicBezTo>
                <a:cubicBezTo>
                  <a:pt x="951" y="1121"/>
                  <a:pt x="1077" y="1121"/>
                  <a:pt x="1236" y="1058"/>
                </a:cubicBezTo>
                <a:cubicBezTo>
                  <a:pt x="1584" y="931"/>
                  <a:pt x="1837" y="678"/>
                  <a:pt x="2059" y="298"/>
                </a:cubicBezTo>
                <a:cubicBezTo>
                  <a:pt x="2091" y="203"/>
                  <a:pt x="2059" y="76"/>
                  <a:pt x="1964" y="13"/>
                </a:cubicBezTo>
                <a:cubicBezTo>
                  <a:pt x="1940" y="5"/>
                  <a:pt x="1915" y="1"/>
                  <a:pt x="1888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0"/>
          <p:cNvSpPr/>
          <p:nvPr/>
        </p:nvSpPr>
        <p:spPr>
          <a:xfrm>
            <a:off x="1363108" y="2158530"/>
            <a:ext cx="68777" cy="29952"/>
          </a:xfrm>
          <a:custGeom>
            <a:avLst/>
            <a:gdLst/>
            <a:ahLst/>
            <a:cxnLst/>
            <a:rect l="l" t="t" r="r" b="b"/>
            <a:pathLst>
              <a:path w="2186" h="952" extrusionOk="0">
                <a:moveTo>
                  <a:pt x="204" y="0"/>
                </a:moveTo>
                <a:cubicBezTo>
                  <a:pt x="167" y="0"/>
                  <a:pt x="129" y="11"/>
                  <a:pt x="95" y="33"/>
                </a:cubicBezTo>
                <a:cubicBezTo>
                  <a:pt x="32" y="128"/>
                  <a:pt x="0" y="255"/>
                  <a:pt x="64" y="318"/>
                </a:cubicBezTo>
                <a:cubicBezTo>
                  <a:pt x="349" y="698"/>
                  <a:pt x="665" y="888"/>
                  <a:pt x="1014" y="952"/>
                </a:cubicBezTo>
                <a:lnTo>
                  <a:pt x="1172" y="952"/>
                </a:lnTo>
                <a:cubicBezTo>
                  <a:pt x="1679" y="952"/>
                  <a:pt x="2059" y="667"/>
                  <a:pt x="2091" y="635"/>
                </a:cubicBezTo>
                <a:cubicBezTo>
                  <a:pt x="2186" y="572"/>
                  <a:pt x="2186" y="445"/>
                  <a:pt x="2122" y="350"/>
                </a:cubicBezTo>
                <a:cubicBezTo>
                  <a:pt x="2087" y="298"/>
                  <a:pt x="2033" y="274"/>
                  <a:pt x="1976" y="274"/>
                </a:cubicBezTo>
                <a:cubicBezTo>
                  <a:pt x="1929" y="274"/>
                  <a:pt x="1880" y="290"/>
                  <a:pt x="1837" y="318"/>
                </a:cubicBezTo>
                <a:cubicBezTo>
                  <a:pt x="1837" y="318"/>
                  <a:pt x="1529" y="543"/>
                  <a:pt x="1149" y="543"/>
                </a:cubicBezTo>
                <a:cubicBezTo>
                  <a:pt x="1125" y="543"/>
                  <a:pt x="1101" y="542"/>
                  <a:pt x="1077" y="540"/>
                </a:cubicBezTo>
                <a:cubicBezTo>
                  <a:pt x="824" y="508"/>
                  <a:pt x="602" y="350"/>
                  <a:pt x="380" y="97"/>
                </a:cubicBezTo>
                <a:cubicBezTo>
                  <a:pt x="340" y="35"/>
                  <a:pt x="272" y="0"/>
                  <a:pt x="204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0"/>
          <p:cNvSpPr/>
          <p:nvPr/>
        </p:nvSpPr>
        <p:spPr>
          <a:xfrm>
            <a:off x="1294363" y="2260154"/>
            <a:ext cx="38888" cy="70885"/>
          </a:xfrm>
          <a:custGeom>
            <a:avLst/>
            <a:gdLst/>
            <a:ahLst/>
            <a:cxnLst/>
            <a:rect l="l" t="t" r="r" b="b"/>
            <a:pathLst>
              <a:path w="1236" h="2253" extrusionOk="0">
                <a:moveTo>
                  <a:pt x="496" y="1"/>
                </a:moveTo>
                <a:cubicBezTo>
                  <a:pt x="489" y="1"/>
                  <a:pt x="482" y="1"/>
                  <a:pt x="475" y="2"/>
                </a:cubicBezTo>
                <a:cubicBezTo>
                  <a:pt x="159" y="34"/>
                  <a:pt x="0" y="794"/>
                  <a:pt x="64" y="1395"/>
                </a:cubicBezTo>
                <a:cubicBezTo>
                  <a:pt x="93" y="1994"/>
                  <a:pt x="350" y="2253"/>
                  <a:pt x="645" y="2253"/>
                </a:cubicBezTo>
                <a:cubicBezTo>
                  <a:pt x="662" y="2253"/>
                  <a:pt x="680" y="2252"/>
                  <a:pt x="697" y="2250"/>
                </a:cubicBezTo>
                <a:cubicBezTo>
                  <a:pt x="1014" y="2219"/>
                  <a:pt x="1235" y="1934"/>
                  <a:pt x="1172" y="1300"/>
                </a:cubicBezTo>
                <a:cubicBezTo>
                  <a:pt x="1110" y="681"/>
                  <a:pt x="806" y="1"/>
                  <a:pt x="496" y="1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0"/>
          <p:cNvSpPr/>
          <p:nvPr/>
        </p:nvSpPr>
        <p:spPr>
          <a:xfrm>
            <a:off x="1438838" y="1980200"/>
            <a:ext cx="33885" cy="50843"/>
          </a:xfrm>
          <a:custGeom>
            <a:avLst/>
            <a:gdLst/>
            <a:ahLst/>
            <a:cxnLst/>
            <a:rect l="l" t="t" r="r" b="b"/>
            <a:pathLst>
              <a:path w="1077" h="1616" extrusionOk="0">
                <a:moveTo>
                  <a:pt x="824" y="1"/>
                </a:moveTo>
                <a:lnTo>
                  <a:pt x="824" y="1"/>
                </a:lnTo>
                <a:cubicBezTo>
                  <a:pt x="665" y="824"/>
                  <a:pt x="0" y="1204"/>
                  <a:pt x="0" y="1204"/>
                </a:cubicBezTo>
                <a:lnTo>
                  <a:pt x="317" y="1616"/>
                </a:lnTo>
                <a:cubicBezTo>
                  <a:pt x="1077" y="888"/>
                  <a:pt x="824" y="1"/>
                  <a:pt x="824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1505602" y="2224318"/>
            <a:ext cx="31903" cy="43890"/>
          </a:xfrm>
          <a:custGeom>
            <a:avLst/>
            <a:gdLst/>
            <a:ahLst/>
            <a:cxnLst/>
            <a:rect l="l" t="t" r="r" b="b"/>
            <a:pathLst>
              <a:path w="1014" h="1395" extrusionOk="0">
                <a:moveTo>
                  <a:pt x="507" y="1"/>
                </a:moveTo>
                <a:cubicBezTo>
                  <a:pt x="222" y="1"/>
                  <a:pt x="0" y="317"/>
                  <a:pt x="0" y="697"/>
                </a:cubicBezTo>
                <a:cubicBezTo>
                  <a:pt x="32" y="1077"/>
                  <a:pt x="253" y="1394"/>
                  <a:pt x="507" y="1394"/>
                </a:cubicBezTo>
                <a:cubicBezTo>
                  <a:pt x="792" y="1394"/>
                  <a:pt x="1013" y="1077"/>
                  <a:pt x="1013" y="697"/>
                </a:cubicBezTo>
                <a:cubicBezTo>
                  <a:pt x="1013" y="317"/>
                  <a:pt x="792" y="1"/>
                  <a:pt x="507" y="1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1258495" y="2389150"/>
            <a:ext cx="132552" cy="42223"/>
          </a:xfrm>
          <a:custGeom>
            <a:avLst/>
            <a:gdLst/>
            <a:ahLst/>
            <a:cxnLst/>
            <a:rect l="l" t="t" r="r" b="b"/>
            <a:pathLst>
              <a:path w="4213" h="1342" extrusionOk="0">
                <a:moveTo>
                  <a:pt x="2460" y="1"/>
                </a:moveTo>
                <a:cubicBezTo>
                  <a:pt x="2320" y="1"/>
                  <a:pt x="2175" y="6"/>
                  <a:pt x="2027" y="19"/>
                </a:cubicBezTo>
                <a:cubicBezTo>
                  <a:pt x="887" y="114"/>
                  <a:pt x="0" y="589"/>
                  <a:pt x="32" y="1064"/>
                </a:cubicBezTo>
                <a:cubicBezTo>
                  <a:pt x="62" y="1274"/>
                  <a:pt x="276" y="1342"/>
                  <a:pt x="614" y="1342"/>
                </a:cubicBezTo>
                <a:cubicBezTo>
                  <a:pt x="991" y="1342"/>
                  <a:pt x="1521" y="1257"/>
                  <a:pt x="2122" y="1191"/>
                </a:cubicBezTo>
                <a:cubicBezTo>
                  <a:pt x="3262" y="1096"/>
                  <a:pt x="4212" y="1127"/>
                  <a:pt x="4149" y="652"/>
                </a:cubicBezTo>
                <a:cubicBezTo>
                  <a:pt x="4121" y="266"/>
                  <a:pt x="3398" y="1"/>
                  <a:pt x="2460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1177763" y="2233127"/>
            <a:ext cx="69784" cy="70948"/>
          </a:xfrm>
          <a:custGeom>
            <a:avLst/>
            <a:gdLst/>
            <a:ahLst/>
            <a:cxnLst/>
            <a:rect l="l" t="t" r="r" b="b"/>
            <a:pathLst>
              <a:path w="2218" h="2255" extrusionOk="0">
                <a:moveTo>
                  <a:pt x="1033" y="0"/>
                </a:moveTo>
                <a:cubicBezTo>
                  <a:pt x="995" y="0"/>
                  <a:pt x="957" y="2"/>
                  <a:pt x="919" y="6"/>
                </a:cubicBezTo>
                <a:cubicBezTo>
                  <a:pt x="381" y="69"/>
                  <a:pt x="1" y="512"/>
                  <a:pt x="64" y="1051"/>
                </a:cubicBezTo>
                <a:cubicBezTo>
                  <a:pt x="94" y="1474"/>
                  <a:pt x="442" y="1781"/>
                  <a:pt x="858" y="1781"/>
                </a:cubicBezTo>
                <a:cubicBezTo>
                  <a:pt x="879" y="1781"/>
                  <a:pt x="899" y="1781"/>
                  <a:pt x="919" y="1779"/>
                </a:cubicBezTo>
                <a:cubicBezTo>
                  <a:pt x="1268" y="1748"/>
                  <a:pt x="1553" y="1399"/>
                  <a:pt x="1521" y="1051"/>
                </a:cubicBezTo>
                <a:cubicBezTo>
                  <a:pt x="1489" y="893"/>
                  <a:pt x="1426" y="766"/>
                  <a:pt x="1299" y="671"/>
                </a:cubicBezTo>
                <a:cubicBezTo>
                  <a:pt x="1204" y="576"/>
                  <a:pt x="1046" y="544"/>
                  <a:pt x="919" y="544"/>
                </a:cubicBezTo>
                <a:cubicBezTo>
                  <a:pt x="856" y="544"/>
                  <a:pt x="793" y="639"/>
                  <a:pt x="793" y="702"/>
                </a:cubicBezTo>
                <a:cubicBezTo>
                  <a:pt x="793" y="766"/>
                  <a:pt x="856" y="797"/>
                  <a:pt x="919" y="797"/>
                </a:cubicBezTo>
                <a:cubicBezTo>
                  <a:pt x="1014" y="797"/>
                  <a:pt x="1078" y="829"/>
                  <a:pt x="1141" y="861"/>
                </a:cubicBezTo>
                <a:cubicBezTo>
                  <a:pt x="1204" y="924"/>
                  <a:pt x="1268" y="988"/>
                  <a:pt x="1268" y="1083"/>
                </a:cubicBezTo>
                <a:cubicBezTo>
                  <a:pt x="1268" y="1304"/>
                  <a:pt x="1109" y="1494"/>
                  <a:pt x="888" y="1526"/>
                </a:cubicBezTo>
                <a:cubicBezTo>
                  <a:pt x="869" y="1528"/>
                  <a:pt x="851" y="1529"/>
                  <a:pt x="833" y="1529"/>
                </a:cubicBezTo>
                <a:cubicBezTo>
                  <a:pt x="567" y="1529"/>
                  <a:pt x="316" y="1318"/>
                  <a:pt x="286" y="1051"/>
                </a:cubicBezTo>
                <a:cubicBezTo>
                  <a:pt x="254" y="639"/>
                  <a:pt x="539" y="291"/>
                  <a:pt x="951" y="259"/>
                </a:cubicBezTo>
                <a:cubicBezTo>
                  <a:pt x="971" y="258"/>
                  <a:pt x="991" y="257"/>
                  <a:pt x="1011" y="257"/>
                </a:cubicBezTo>
                <a:cubicBezTo>
                  <a:pt x="1465" y="257"/>
                  <a:pt x="1902" y="597"/>
                  <a:pt x="1933" y="1083"/>
                </a:cubicBezTo>
                <a:cubicBezTo>
                  <a:pt x="1933" y="1083"/>
                  <a:pt x="1964" y="1431"/>
                  <a:pt x="1711" y="1684"/>
                </a:cubicBezTo>
                <a:cubicBezTo>
                  <a:pt x="1521" y="1906"/>
                  <a:pt x="1173" y="2001"/>
                  <a:pt x="698" y="2001"/>
                </a:cubicBezTo>
                <a:cubicBezTo>
                  <a:pt x="634" y="2001"/>
                  <a:pt x="571" y="2033"/>
                  <a:pt x="571" y="2096"/>
                </a:cubicBezTo>
                <a:cubicBezTo>
                  <a:pt x="571" y="2191"/>
                  <a:pt x="634" y="2223"/>
                  <a:pt x="698" y="2254"/>
                </a:cubicBezTo>
                <a:lnTo>
                  <a:pt x="824" y="2254"/>
                </a:lnTo>
                <a:cubicBezTo>
                  <a:pt x="1299" y="2254"/>
                  <a:pt x="1679" y="2128"/>
                  <a:pt x="1901" y="1843"/>
                </a:cubicBezTo>
                <a:cubicBezTo>
                  <a:pt x="2218" y="1526"/>
                  <a:pt x="2186" y="1083"/>
                  <a:pt x="2186" y="1051"/>
                </a:cubicBezTo>
                <a:cubicBezTo>
                  <a:pt x="2127" y="456"/>
                  <a:pt x="1619" y="0"/>
                  <a:pt x="1033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/>
          <p:nvPr/>
        </p:nvSpPr>
        <p:spPr>
          <a:xfrm>
            <a:off x="1356123" y="2211198"/>
            <a:ext cx="69784" cy="69941"/>
          </a:xfrm>
          <a:custGeom>
            <a:avLst/>
            <a:gdLst/>
            <a:ahLst/>
            <a:cxnLst/>
            <a:rect l="l" t="t" r="r" b="b"/>
            <a:pathLst>
              <a:path w="2218" h="2223" extrusionOk="0">
                <a:moveTo>
                  <a:pt x="1006" y="0"/>
                </a:moveTo>
                <a:cubicBezTo>
                  <a:pt x="967" y="0"/>
                  <a:pt x="927" y="2"/>
                  <a:pt x="887" y="6"/>
                </a:cubicBezTo>
                <a:cubicBezTo>
                  <a:pt x="634" y="38"/>
                  <a:pt x="412" y="164"/>
                  <a:pt x="254" y="354"/>
                </a:cubicBezTo>
                <a:cubicBezTo>
                  <a:pt x="96" y="544"/>
                  <a:pt x="1" y="798"/>
                  <a:pt x="32" y="1051"/>
                </a:cubicBezTo>
                <a:cubicBezTo>
                  <a:pt x="64" y="1273"/>
                  <a:pt x="159" y="1463"/>
                  <a:pt x="317" y="1590"/>
                </a:cubicBezTo>
                <a:cubicBezTo>
                  <a:pt x="449" y="1694"/>
                  <a:pt x="623" y="1756"/>
                  <a:pt x="787" y="1756"/>
                </a:cubicBezTo>
                <a:cubicBezTo>
                  <a:pt x="821" y="1756"/>
                  <a:pt x="855" y="1753"/>
                  <a:pt x="887" y="1748"/>
                </a:cubicBezTo>
                <a:cubicBezTo>
                  <a:pt x="1267" y="1716"/>
                  <a:pt x="1521" y="1399"/>
                  <a:pt x="1489" y="1051"/>
                </a:cubicBezTo>
                <a:cubicBezTo>
                  <a:pt x="1460" y="755"/>
                  <a:pt x="1236" y="541"/>
                  <a:pt x="947" y="541"/>
                </a:cubicBezTo>
                <a:cubicBezTo>
                  <a:pt x="928" y="541"/>
                  <a:pt x="908" y="542"/>
                  <a:pt x="887" y="544"/>
                </a:cubicBezTo>
                <a:cubicBezTo>
                  <a:pt x="824" y="544"/>
                  <a:pt x="761" y="608"/>
                  <a:pt x="792" y="671"/>
                </a:cubicBezTo>
                <a:cubicBezTo>
                  <a:pt x="792" y="734"/>
                  <a:pt x="856" y="798"/>
                  <a:pt x="919" y="798"/>
                </a:cubicBezTo>
                <a:cubicBezTo>
                  <a:pt x="1077" y="798"/>
                  <a:pt x="1236" y="893"/>
                  <a:pt x="1236" y="1083"/>
                </a:cubicBezTo>
                <a:cubicBezTo>
                  <a:pt x="1267" y="1304"/>
                  <a:pt x="1109" y="1494"/>
                  <a:pt x="887" y="1526"/>
                </a:cubicBezTo>
                <a:cubicBezTo>
                  <a:pt x="729" y="1526"/>
                  <a:pt x="602" y="1494"/>
                  <a:pt x="476" y="1399"/>
                </a:cubicBezTo>
                <a:cubicBezTo>
                  <a:pt x="381" y="1304"/>
                  <a:pt x="317" y="1178"/>
                  <a:pt x="286" y="1019"/>
                </a:cubicBezTo>
                <a:cubicBezTo>
                  <a:pt x="254" y="829"/>
                  <a:pt x="317" y="639"/>
                  <a:pt x="444" y="513"/>
                </a:cubicBezTo>
                <a:cubicBezTo>
                  <a:pt x="571" y="354"/>
                  <a:pt x="729" y="259"/>
                  <a:pt x="919" y="259"/>
                </a:cubicBezTo>
                <a:cubicBezTo>
                  <a:pt x="956" y="255"/>
                  <a:pt x="993" y="253"/>
                  <a:pt x="1029" y="253"/>
                </a:cubicBezTo>
                <a:cubicBezTo>
                  <a:pt x="1489" y="253"/>
                  <a:pt x="1874" y="613"/>
                  <a:pt x="1933" y="1083"/>
                </a:cubicBezTo>
                <a:cubicBezTo>
                  <a:pt x="1933" y="1083"/>
                  <a:pt x="1964" y="1431"/>
                  <a:pt x="1711" y="1685"/>
                </a:cubicBezTo>
                <a:cubicBezTo>
                  <a:pt x="1545" y="1878"/>
                  <a:pt x="1257" y="1975"/>
                  <a:pt x="870" y="1975"/>
                </a:cubicBezTo>
                <a:cubicBezTo>
                  <a:pt x="814" y="1975"/>
                  <a:pt x="757" y="1973"/>
                  <a:pt x="697" y="1970"/>
                </a:cubicBezTo>
                <a:cubicBezTo>
                  <a:pt x="634" y="1970"/>
                  <a:pt x="571" y="2033"/>
                  <a:pt x="571" y="2096"/>
                </a:cubicBezTo>
                <a:cubicBezTo>
                  <a:pt x="571" y="2160"/>
                  <a:pt x="634" y="2223"/>
                  <a:pt x="697" y="2223"/>
                </a:cubicBezTo>
                <a:lnTo>
                  <a:pt x="792" y="2223"/>
                </a:lnTo>
                <a:cubicBezTo>
                  <a:pt x="1299" y="2223"/>
                  <a:pt x="1648" y="2096"/>
                  <a:pt x="1901" y="1843"/>
                </a:cubicBezTo>
                <a:cubicBezTo>
                  <a:pt x="2218" y="1494"/>
                  <a:pt x="2186" y="1083"/>
                  <a:pt x="2186" y="1051"/>
                </a:cubicBezTo>
                <a:cubicBezTo>
                  <a:pt x="2126" y="456"/>
                  <a:pt x="1619" y="0"/>
                  <a:pt x="1006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0"/>
          <p:cNvSpPr/>
          <p:nvPr/>
        </p:nvSpPr>
        <p:spPr>
          <a:xfrm>
            <a:off x="866913" y="2840102"/>
            <a:ext cx="865879" cy="865879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13745" y="0"/>
                </a:moveTo>
                <a:cubicBezTo>
                  <a:pt x="6144" y="0"/>
                  <a:pt x="0" y="6176"/>
                  <a:pt x="0" y="13776"/>
                </a:cubicBezTo>
                <a:cubicBezTo>
                  <a:pt x="0" y="21377"/>
                  <a:pt x="6144" y="27520"/>
                  <a:pt x="13745" y="27520"/>
                </a:cubicBezTo>
                <a:cubicBezTo>
                  <a:pt x="21345" y="27520"/>
                  <a:pt x="27521" y="21377"/>
                  <a:pt x="27521" y="13776"/>
                </a:cubicBezTo>
                <a:cubicBezTo>
                  <a:pt x="27521" y="6176"/>
                  <a:pt x="21345" y="0"/>
                  <a:pt x="13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0"/>
          <p:cNvSpPr/>
          <p:nvPr/>
        </p:nvSpPr>
        <p:spPr>
          <a:xfrm>
            <a:off x="898785" y="2871973"/>
            <a:ext cx="801130" cy="802105"/>
          </a:xfrm>
          <a:custGeom>
            <a:avLst/>
            <a:gdLst/>
            <a:ahLst/>
            <a:cxnLst/>
            <a:rect l="l" t="t" r="r" b="b"/>
            <a:pathLst>
              <a:path w="25463" h="25494" extrusionOk="0">
                <a:moveTo>
                  <a:pt x="12732" y="1"/>
                </a:moveTo>
                <a:cubicBezTo>
                  <a:pt x="5701" y="1"/>
                  <a:pt x="1" y="5733"/>
                  <a:pt x="1" y="12763"/>
                </a:cubicBezTo>
                <a:cubicBezTo>
                  <a:pt x="1" y="19794"/>
                  <a:pt x="5701" y="25494"/>
                  <a:pt x="12732" y="25494"/>
                </a:cubicBezTo>
                <a:cubicBezTo>
                  <a:pt x="19762" y="25494"/>
                  <a:pt x="25463" y="19794"/>
                  <a:pt x="25463" y="12763"/>
                </a:cubicBezTo>
                <a:cubicBezTo>
                  <a:pt x="25463" y="5701"/>
                  <a:pt x="19762" y="1"/>
                  <a:pt x="12732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0"/>
          <p:cNvSpPr txBox="1"/>
          <p:nvPr/>
        </p:nvSpPr>
        <p:spPr>
          <a:xfrm>
            <a:off x="1865200" y="1865625"/>
            <a:ext cx="21798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Medium"/>
                <a:ea typeface="Fira Sans Medium"/>
                <a:cs typeface="Fira Sans Medium"/>
                <a:sym typeface="Fira Sans Medium"/>
              </a:rPr>
              <a:t>Heavy alcohol consumption</a:t>
            </a:r>
            <a:endParaRPr sz="12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0" name="Google Shape;680;p40"/>
          <p:cNvSpPr txBox="1"/>
          <p:nvPr/>
        </p:nvSpPr>
        <p:spPr>
          <a:xfrm>
            <a:off x="1865200" y="2888862"/>
            <a:ext cx="18765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Smoking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1" name="Google Shape;681;p40"/>
          <p:cNvSpPr txBox="1"/>
          <p:nvPr/>
        </p:nvSpPr>
        <p:spPr>
          <a:xfrm>
            <a:off x="1865200" y="3912087"/>
            <a:ext cx="18765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High cholesterol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2" name="Google Shape;682;p40"/>
          <p:cNvSpPr txBox="1"/>
          <p:nvPr/>
        </p:nvSpPr>
        <p:spPr>
          <a:xfrm>
            <a:off x="5389300" y="1865624"/>
            <a:ext cx="18765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Physical activity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3" name="Google Shape;683;p40"/>
          <p:cNvSpPr txBox="1"/>
          <p:nvPr/>
        </p:nvSpPr>
        <p:spPr>
          <a:xfrm>
            <a:off x="5389300" y="2888862"/>
            <a:ext cx="18765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Eat healthy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4" name="Google Shape;684;p40"/>
          <p:cNvSpPr txBox="1"/>
          <p:nvPr/>
        </p:nvSpPr>
        <p:spPr>
          <a:xfrm>
            <a:off x="5389300" y="3912087"/>
            <a:ext cx="18765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Mental health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5" name="Google Shape;685;p40"/>
          <p:cNvSpPr/>
          <p:nvPr/>
        </p:nvSpPr>
        <p:spPr>
          <a:xfrm>
            <a:off x="866401" y="3855427"/>
            <a:ext cx="865879" cy="865879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13745" y="0"/>
                </a:moveTo>
                <a:cubicBezTo>
                  <a:pt x="6144" y="0"/>
                  <a:pt x="0" y="6176"/>
                  <a:pt x="0" y="13776"/>
                </a:cubicBezTo>
                <a:cubicBezTo>
                  <a:pt x="0" y="21377"/>
                  <a:pt x="6144" y="27520"/>
                  <a:pt x="13745" y="27520"/>
                </a:cubicBezTo>
                <a:cubicBezTo>
                  <a:pt x="21345" y="27520"/>
                  <a:pt x="27521" y="21377"/>
                  <a:pt x="27521" y="13776"/>
                </a:cubicBezTo>
                <a:cubicBezTo>
                  <a:pt x="27521" y="6176"/>
                  <a:pt x="21345" y="0"/>
                  <a:pt x="13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40"/>
          <p:cNvGrpSpPr/>
          <p:nvPr/>
        </p:nvGrpSpPr>
        <p:grpSpPr>
          <a:xfrm>
            <a:off x="898815" y="3887310"/>
            <a:ext cx="802076" cy="802076"/>
            <a:chOff x="7693511" y="3754986"/>
            <a:chExt cx="981614" cy="981614"/>
          </a:xfrm>
        </p:grpSpPr>
        <p:sp>
          <p:nvSpPr>
            <p:cNvPr id="687" name="Google Shape;687;p40"/>
            <p:cNvSpPr/>
            <p:nvPr/>
          </p:nvSpPr>
          <p:spPr>
            <a:xfrm>
              <a:off x="7693511" y="3754986"/>
              <a:ext cx="981614" cy="981614"/>
            </a:xfrm>
            <a:custGeom>
              <a:avLst/>
              <a:gdLst/>
              <a:ahLst/>
              <a:cxnLst/>
              <a:rect l="l" t="t" r="r" b="b"/>
              <a:pathLst>
                <a:path w="32715" h="32715" extrusionOk="0">
                  <a:moveTo>
                    <a:pt x="16373" y="0"/>
                  </a:moveTo>
                  <a:cubicBezTo>
                    <a:pt x="7316" y="0"/>
                    <a:pt x="0" y="7316"/>
                    <a:pt x="0" y="16342"/>
                  </a:cubicBezTo>
                  <a:cubicBezTo>
                    <a:pt x="0" y="25399"/>
                    <a:pt x="7316" y="32714"/>
                    <a:pt x="16373" y="32714"/>
                  </a:cubicBezTo>
                  <a:cubicBezTo>
                    <a:pt x="25399" y="32714"/>
                    <a:pt x="32715" y="25399"/>
                    <a:pt x="32715" y="16342"/>
                  </a:cubicBezTo>
                  <a:cubicBezTo>
                    <a:pt x="32715" y="7316"/>
                    <a:pt x="25399" y="0"/>
                    <a:pt x="16373" y="0"/>
                  </a:cubicBezTo>
                  <a:close/>
                </a:path>
              </a:pathLst>
            </a:custGeom>
            <a:solidFill>
              <a:srgbClr val="F2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8003283" y="3896580"/>
              <a:ext cx="352559" cy="543541"/>
            </a:xfrm>
            <a:custGeom>
              <a:avLst/>
              <a:gdLst/>
              <a:ahLst/>
              <a:cxnLst/>
              <a:rect l="l" t="t" r="r" b="b"/>
              <a:pathLst>
                <a:path w="11750" h="18115" extrusionOk="0">
                  <a:moveTo>
                    <a:pt x="0" y="0"/>
                  </a:moveTo>
                  <a:lnTo>
                    <a:pt x="0" y="18115"/>
                  </a:lnTo>
                  <a:lnTo>
                    <a:pt x="11750" y="18115"/>
                  </a:lnTo>
                  <a:lnTo>
                    <a:pt x="11750" y="0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8022276" y="4440090"/>
              <a:ext cx="313612" cy="79843"/>
            </a:xfrm>
            <a:custGeom>
              <a:avLst/>
              <a:gdLst/>
              <a:ahLst/>
              <a:cxnLst/>
              <a:rect l="l" t="t" r="r" b="b"/>
              <a:pathLst>
                <a:path w="10452" h="2661" extrusionOk="0">
                  <a:moveTo>
                    <a:pt x="1" y="1"/>
                  </a:moveTo>
                  <a:lnTo>
                    <a:pt x="1" y="2661"/>
                  </a:lnTo>
                  <a:lnTo>
                    <a:pt x="10452" y="266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7833185" y="3896580"/>
              <a:ext cx="227138" cy="588218"/>
            </a:xfrm>
            <a:custGeom>
              <a:avLst/>
              <a:gdLst/>
              <a:ahLst/>
              <a:cxnLst/>
              <a:rect l="l" t="t" r="r" b="b"/>
              <a:pathLst>
                <a:path w="7570" h="19604" extrusionOk="0">
                  <a:moveTo>
                    <a:pt x="5669" y="0"/>
                  </a:moveTo>
                  <a:lnTo>
                    <a:pt x="1" y="18938"/>
                  </a:lnTo>
                  <a:lnTo>
                    <a:pt x="1838" y="19603"/>
                  </a:lnTo>
                  <a:lnTo>
                    <a:pt x="7570" y="5289"/>
                  </a:lnTo>
                  <a:lnTo>
                    <a:pt x="5669" y="0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8299762" y="3896580"/>
              <a:ext cx="227138" cy="588218"/>
            </a:xfrm>
            <a:custGeom>
              <a:avLst/>
              <a:gdLst/>
              <a:ahLst/>
              <a:cxnLst/>
              <a:rect l="l" t="t" r="r" b="b"/>
              <a:pathLst>
                <a:path w="7570" h="19604" extrusionOk="0">
                  <a:moveTo>
                    <a:pt x="1900" y="0"/>
                  </a:moveTo>
                  <a:lnTo>
                    <a:pt x="0" y="5289"/>
                  </a:lnTo>
                  <a:lnTo>
                    <a:pt x="5732" y="19603"/>
                  </a:lnTo>
                  <a:lnTo>
                    <a:pt x="7569" y="18938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8003283" y="4440090"/>
              <a:ext cx="28535" cy="64661"/>
            </a:xfrm>
            <a:custGeom>
              <a:avLst/>
              <a:gdLst/>
              <a:ahLst/>
              <a:cxnLst/>
              <a:rect l="l" t="t" r="r" b="b"/>
              <a:pathLst>
                <a:path w="951" h="2155" extrusionOk="0">
                  <a:moveTo>
                    <a:pt x="0" y="1"/>
                  </a:moveTo>
                  <a:cubicBezTo>
                    <a:pt x="32" y="729"/>
                    <a:pt x="64" y="1457"/>
                    <a:pt x="96" y="2154"/>
                  </a:cubicBezTo>
                  <a:lnTo>
                    <a:pt x="951" y="1331"/>
                  </a:lnTo>
                  <a:cubicBezTo>
                    <a:pt x="634" y="919"/>
                    <a:pt x="381" y="476"/>
                    <a:pt x="191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8010874" y="4517053"/>
              <a:ext cx="139733" cy="217656"/>
            </a:xfrm>
            <a:custGeom>
              <a:avLst/>
              <a:gdLst/>
              <a:ahLst/>
              <a:cxnLst/>
              <a:rect l="l" t="t" r="r" b="b"/>
              <a:pathLst>
                <a:path w="4657" h="7254" extrusionOk="0">
                  <a:moveTo>
                    <a:pt x="1933" y="1"/>
                  </a:moveTo>
                  <a:lnTo>
                    <a:pt x="64" y="1869"/>
                  </a:lnTo>
                  <a:lnTo>
                    <a:pt x="444" y="2218"/>
                  </a:lnTo>
                  <a:lnTo>
                    <a:pt x="1" y="2693"/>
                  </a:lnTo>
                  <a:cubicBezTo>
                    <a:pt x="64" y="4086"/>
                    <a:pt x="128" y="5321"/>
                    <a:pt x="191" y="6335"/>
                  </a:cubicBezTo>
                  <a:cubicBezTo>
                    <a:pt x="1584" y="6841"/>
                    <a:pt x="3073" y="7158"/>
                    <a:pt x="4656" y="7253"/>
                  </a:cubicBezTo>
                  <a:lnTo>
                    <a:pt x="4656" y="1173"/>
                  </a:lnTo>
                  <a:cubicBezTo>
                    <a:pt x="3674" y="1014"/>
                    <a:pt x="2756" y="634"/>
                    <a:pt x="1933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8209477" y="4440090"/>
              <a:ext cx="146364" cy="295549"/>
            </a:xfrm>
            <a:custGeom>
              <a:avLst/>
              <a:gdLst/>
              <a:ahLst/>
              <a:cxnLst/>
              <a:rect l="l" t="t" r="r" b="b"/>
              <a:pathLst>
                <a:path w="4878" h="9850" extrusionOk="0">
                  <a:moveTo>
                    <a:pt x="4814" y="1"/>
                  </a:moveTo>
                  <a:cubicBezTo>
                    <a:pt x="4498" y="729"/>
                    <a:pt x="4054" y="1394"/>
                    <a:pt x="3484" y="1996"/>
                  </a:cubicBezTo>
                  <a:cubicBezTo>
                    <a:pt x="2503" y="2978"/>
                    <a:pt x="1267" y="3548"/>
                    <a:pt x="1" y="3738"/>
                  </a:cubicBezTo>
                  <a:lnTo>
                    <a:pt x="1" y="9850"/>
                  </a:lnTo>
                  <a:cubicBezTo>
                    <a:pt x="1552" y="9786"/>
                    <a:pt x="3041" y="9470"/>
                    <a:pt x="4434" y="8995"/>
                  </a:cubicBezTo>
                  <a:cubicBezTo>
                    <a:pt x="4561" y="6904"/>
                    <a:pt x="4719" y="3674"/>
                    <a:pt x="4878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8111601" y="3754986"/>
              <a:ext cx="130222" cy="158726"/>
            </a:xfrm>
            <a:custGeom>
              <a:avLst/>
              <a:gdLst/>
              <a:ahLst/>
              <a:cxnLst/>
              <a:rect l="l" t="t" r="r" b="b"/>
              <a:pathLst>
                <a:path w="4340" h="5290" extrusionOk="0">
                  <a:moveTo>
                    <a:pt x="2439" y="0"/>
                  </a:moveTo>
                  <a:cubicBezTo>
                    <a:pt x="1616" y="0"/>
                    <a:pt x="792" y="64"/>
                    <a:pt x="1" y="190"/>
                  </a:cubicBezTo>
                  <a:lnTo>
                    <a:pt x="1" y="5289"/>
                  </a:lnTo>
                  <a:lnTo>
                    <a:pt x="4339" y="5289"/>
                  </a:lnTo>
                  <a:lnTo>
                    <a:pt x="4339" y="127"/>
                  </a:lnTo>
                  <a:cubicBezTo>
                    <a:pt x="3706" y="32"/>
                    <a:pt x="3073" y="0"/>
                    <a:pt x="2439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7783766" y="4459114"/>
              <a:ext cx="140663" cy="138863"/>
            </a:xfrm>
            <a:custGeom>
              <a:avLst/>
              <a:gdLst/>
              <a:ahLst/>
              <a:cxnLst/>
              <a:rect l="l" t="t" r="r" b="b"/>
              <a:pathLst>
                <a:path w="4688" h="4628" extrusionOk="0">
                  <a:moveTo>
                    <a:pt x="1711" y="0"/>
                  </a:moveTo>
                  <a:cubicBezTo>
                    <a:pt x="1711" y="0"/>
                    <a:pt x="666" y="1330"/>
                    <a:pt x="1" y="2312"/>
                  </a:cubicBezTo>
                  <a:cubicBezTo>
                    <a:pt x="128" y="2502"/>
                    <a:pt x="254" y="2692"/>
                    <a:pt x="413" y="2850"/>
                  </a:cubicBezTo>
                  <a:cubicBezTo>
                    <a:pt x="951" y="2280"/>
                    <a:pt x="1521" y="1521"/>
                    <a:pt x="1521" y="1520"/>
                  </a:cubicBezTo>
                  <a:lnTo>
                    <a:pt x="1521" y="1520"/>
                  </a:lnTo>
                  <a:cubicBezTo>
                    <a:pt x="1521" y="1521"/>
                    <a:pt x="983" y="2439"/>
                    <a:pt x="698" y="3230"/>
                  </a:cubicBezTo>
                  <a:cubicBezTo>
                    <a:pt x="888" y="3484"/>
                    <a:pt x="1109" y="3705"/>
                    <a:pt x="1299" y="3927"/>
                  </a:cubicBezTo>
                  <a:cubicBezTo>
                    <a:pt x="1838" y="3262"/>
                    <a:pt x="2218" y="2027"/>
                    <a:pt x="2218" y="2027"/>
                  </a:cubicBezTo>
                  <a:lnTo>
                    <a:pt x="2218" y="2027"/>
                  </a:lnTo>
                  <a:cubicBezTo>
                    <a:pt x="2218" y="2028"/>
                    <a:pt x="1806" y="4497"/>
                    <a:pt x="2408" y="4624"/>
                  </a:cubicBezTo>
                  <a:cubicBezTo>
                    <a:pt x="2420" y="4626"/>
                    <a:pt x="2432" y="4627"/>
                    <a:pt x="2444" y="4627"/>
                  </a:cubicBezTo>
                  <a:cubicBezTo>
                    <a:pt x="3045" y="4627"/>
                    <a:pt x="3136" y="1520"/>
                    <a:pt x="3136" y="1520"/>
                  </a:cubicBezTo>
                  <a:cubicBezTo>
                    <a:pt x="3136" y="1520"/>
                    <a:pt x="3665" y="3832"/>
                    <a:pt x="4123" y="3832"/>
                  </a:cubicBezTo>
                  <a:cubicBezTo>
                    <a:pt x="4153" y="3832"/>
                    <a:pt x="4183" y="3822"/>
                    <a:pt x="4213" y="3800"/>
                  </a:cubicBezTo>
                  <a:cubicBezTo>
                    <a:pt x="4688" y="3452"/>
                    <a:pt x="3580" y="190"/>
                    <a:pt x="3580" y="190"/>
                  </a:cubicBezTo>
                  <a:lnTo>
                    <a:pt x="1711" y="0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8435625" y="4459114"/>
              <a:ext cx="144474" cy="138863"/>
            </a:xfrm>
            <a:custGeom>
              <a:avLst/>
              <a:gdLst/>
              <a:ahLst/>
              <a:cxnLst/>
              <a:rect l="l" t="t" r="r" b="b"/>
              <a:pathLst>
                <a:path w="4815" h="4628" extrusionOk="0">
                  <a:moveTo>
                    <a:pt x="2978" y="0"/>
                  </a:moveTo>
                  <a:lnTo>
                    <a:pt x="1109" y="190"/>
                  </a:lnTo>
                  <a:cubicBezTo>
                    <a:pt x="1109" y="190"/>
                    <a:pt x="1" y="3452"/>
                    <a:pt x="476" y="3800"/>
                  </a:cubicBezTo>
                  <a:cubicBezTo>
                    <a:pt x="505" y="3822"/>
                    <a:pt x="535" y="3832"/>
                    <a:pt x="566" y="3832"/>
                  </a:cubicBezTo>
                  <a:cubicBezTo>
                    <a:pt x="1023" y="3832"/>
                    <a:pt x="1553" y="1520"/>
                    <a:pt x="1553" y="1520"/>
                  </a:cubicBezTo>
                  <a:cubicBezTo>
                    <a:pt x="1553" y="1520"/>
                    <a:pt x="1644" y="4627"/>
                    <a:pt x="2215" y="4627"/>
                  </a:cubicBezTo>
                  <a:cubicBezTo>
                    <a:pt x="2226" y="4627"/>
                    <a:pt x="2238" y="4626"/>
                    <a:pt x="2249" y="4624"/>
                  </a:cubicBezTo>
                  <a:cubicBezTo>
                    <a:pt x="2883" y="4497"/>
                    <a:pt x="2471" y="2028"/>
                    <a:pt x="2471" y="2027"/>
                  </a:cubicBezTo>
                  <a:lnTo>
                    <a:pt x="2471" y="2027"/>
                  </a:lnTo>
                  <a:cubicBezTo>
                    <a:pt x="2471" y="2027"/>
                    <a:pt x="2946" y="3547"/>
                    <a:pt x="3580" y="4054"/>
                  </a:cubicBezTo>
                  <a:cubicBezTo>
                    <a:pt x="3770" y="3864"/>
                    <a:pt x="3928" y="3674"/>
                    <a:pt x="4086" y="3452"/>
                  </a:cubicBezTo>
                  <a:cubicBezTo>
                    <a:pt x="3833" y="2660"/>
                    <a:pt x="3168" y="1521"/>
                    <a:pt x="3168" y="1520"/>
                  </a:cubicBezTo>
                  <a:lnTo>
                    <a:pt x="3168" y="1520"/>
                  </a:lnTo>
                  <a:cubicBezTo>
                    <a:pt x="3168" y="1521"/>
                    <a:pt x="3865" y="2470"/>
                    <a:pt x="4466" y="3040"/>
                  </a:cubicBezTo>
                  <a:cubicBezTo>
                    <a:pt x="4593" y="2882"/>
                    <a:pt x="4720" y="2724"/>
                    <a:pt x="4815" y="2534"/>
                  </a:cubicBezTo>
                  <a:cubicBezTo>
                    <a:pt x="4213" y="1520"/>
                    <a:pt x="2978" y="0"/>
                    <a:pt x="2978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7975738" y="4504721"/>
              <a:ext cx="33276" cy="64631"/>
            </a:xfrm>
            <a:custGeom>
              <a:avLst/>
              <a:gdLst/>
              <a:ahLst/>
              <a:cxnLst/>
              <a:rect l="l" t="t" r="r" b="b"/>
              <a:pathLst>
                <a:path w="1109" h="2154" extrusionOk="0">
                  <a:moveTo>
                    <a:pt x="1014" y="0"/>
                  </a:moveTo>
                  <a:lnTo>
                    <a:pt x="0" y="1014"/>
                  </a:lnTo>
                  <a:lnTo>
                    <a:pt x="1109" y="2154"/>
                  </a:lnTo>
                  <a:cubicBezTo>
                    <a:pt x="1077" y="1457"/>
                    <a:pt x="1045" y="760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8006133" y="4479997"/>
              <a:ext cx="62740" cy="93166"/>
            </a:xfrm>
            <a:custGeom>
              <a:avLst/>
              <a:gdLst/>
              <a:ahLst/>
              <a:cxnLst/>
              <a:rect l="l" t="t" r="r" b="b"/>
              <a:pathLst>
                <a:path w="2091" h="3105" extrusionOk="0">
                  <a:moveTo>
                    <a:pt x="856" y="1"/>
                  </a:moveTo>
                  <a:lnTo>
                    <a:pt x="1" y="824"/>
                  </a:lnTo>
                  <a:cubicBezTo>
                    <a:pt x="32" y="1584"/>
                    <a:pt x="64" y="2281"/>
                    <a:pt x="96" y="2978"/>
                  </a:cubicBezTo>
                  <a:lnTo>
                    <a:pt x="222" y="3104"/>
                  </a:lnTo>
                  <a:lnTo>
                    <a:pt x="2091" y="1236"/>
                  </a:lnTo>
                  <a:cubicBezTo>
                    <a:pt x="1869" y="1078"/>
                    <a:pt x="1647" y="887"/>
                    <a:pt x="1426" y="666"/>
                  </a:cubicBezTo>
                  <a:cubicBezTo>
                    <a:pt x="1204" y="444"/>
                    <a:pt x="1014" y="222"/>
                    <a:pt x="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7980479" y="4180907"/>
              <a:ext cx="401977" cy="259213"/>
            </a:xfrm>
            <a:custGeom>
              <a:avLst/>
              <a:gdLst/>
              <a:ahLst/>
              <a:cxnLst/>
              <a:rect l="l" t="t" r="r" b="b"/>
              <a:pathLst>
                <a:path w="13397" h="8639" extrusionOk="0">
                  <a:moveTo>
                    <a:pt x="6694" y="1"/>
                  </a:moveTo>
                  <a:cubicBezTo>
                    <a:pt x="5099" y="1"/>
                    <a:pt x="3500" y="611"/>
                    <a:pt x="2281" y="1830"/>
                  </a:cubicBezTo>
                  <a:cubicBezTo>
                    <a:pt x="444" y="3667"/>
                    <a:pt x="0" y="6390"/>
                    <a:pt x="951" y="8639"/>
                  </a:cubicBezTo>
                  <a:lnTo>
                    <a:pt x="2344" y="8639"/>
                  </a:lnTo>
                  <a:cubicBezTo>
                    <a:pt x="1267" y="6739"/>
                    <a:pt x="1552" y="4300"/>
                    <a:pt x="3167" y="2685"/>
                  </a:cubicBezTo>
                  <a:cubicBezTo>
                    <a:pt x="4149" y="1703"/>
                    <a:pt x="5432" y="1212"/>
                    <a:pt x="6714" y="1212"/>
                  </a:cubicBezTo>
                  <a:cubicBezTo>
                    <a:pt x="7997" y="1212"/>
                    <a:pt x="9279" y="1703"/>
                    <a:pt x="10261" y="2685"/>
                  </a:cubicBezTo>
                  <a:cubicBezTo>
                    <a:pt x="11876" y="4300"/>
                    <a:pt x="12130" y="6739"/>
                    <a:pt x="11085" y="8639"/>
                  </a:cubicBezTo>
                  <a:lnTo>
                    <a:pt x="12446" y="8639"/>
                  </a:lnTo>
                  <a:cubicBezTo>
                    <a:pt x="13396" y="6359"/>
                    <a:pt x="12953" y="3667"/>
                    <a:pt x="11085" y="1830"/>
                  </a:cubicBezTo>
                  <a:cubicBezTo>
                    <a:pt x="9881" y="611"/>
                    <a:pt x="8290" y="1"/>
                    <a:pt x="6694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8150578" y="4514203"/>
              <a:ext cx="58930" cy="40717"/>
            </a:xfrm>
            <a:custGeom>
              <a:avLst/>
              <a:gdLst/>
              <a:ahLst/>
              <a:cxnLst/>
              <a:rect l="l" t="t" r="r" b="b"/>
              <a:pathLst>
                <a:path w="1964" h="1357" extrusionOk="0">
                  <a:moveTo>
                    <a:pt x="0" y="1"/>
                  </a:moveTo>
                  <a:lnTo>
                    <a:pt x="0" y="1268"/>
                  </a:lnTo>
                  <a:cubicBezTo>
                    <a:pt x="368" y="1323"/>
                    <a:pt x="747" y="1357"/>
                    <a:pt x="1130" y="1357"/>
                  </a:cubicBezTo>
                  <a:cubicBezTo>
                    <a:pt x="1407" y="1357"/>
                    <a:pt x="1685" y="1339"/>
                    <a:pt x="1964" y="1299"/>
                  </a:cubicBezTo>
                  <a:lnTo>
                    <a:pt x="1964" y="33"/>
                  </a:lnTo>
                  <a:cubicBezTo>
                    <a:pt x="1672" y="88"/>
                    <a:pt x="1381" y="113"/>
                    <a:pt x="1092" y="113"/>
                  </a:cubicBezTo>
                  <a:cubicBezTo>
                    <a:pt x="722" y="113"/>
                    <a:pt x="356" y="72"/>
                    <a:pt x="0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8008984" y="4440090"/>
              <a:ext cx="141624" cy="112159"/>
            </a:xfrm>
            <a:custGeom>
              <a:avLst/>
              <a:gdLst/>
              <a:ahLst/>
              <a:cxnLst/>
              <a:rect l="l" t="t" r="r" b="b"/>
              <a:pathLst>
                <a:path w="4720" h="3738" extrusionOk="0">
                  <a:moveTo>
                    <a:pt x="1" y="1"/>
                  </a:moveTo>
                  <a:cubicBezTo>
                    <a:pt x="191" y="476"/>
                    <a:pt x="444" y="919"/>
                    <a:pt x="761" y="1331"/>
                  </a:cubicBezTo>
                  <a:lnTo>
                    <a:pt x="1204" y="856"/>
                  </a:lnTo>
                  <a:lnTo>
                    <a:pt x="2471" y="2091"/>
                  </a:lnTo>
                  <a:lnTo>
                    <a:pt x="1996" y="2566"/>
                  </a:lnTo>
                  <a:cubicBezTo>
                    <a:pt x="2819" y="3199"/>
                    <a:pt x="3737" y="3579"/>
                    <a:pt x="4719" y="3738"/>
                  </a:cubicBezTo>
                  <a:lnTo>
                    <a:pt x="4719" y="2471"/>
                  </a:lnTo>
                  <a:cubicBezTo>
                    <a:pt x="3801" y="2281"/>
                    <a:pt x="2914" y="1837"/>
                    <a:pt x="2217" y="1109"/>
                  </a:cubicBezTo>
                  <a:cubicBezTo>
                    <a:pt x="1869" y="792"/>
                    <a:pt x="1584" y="412"/>
                    <a:pt x="1362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8209477" y="4440090"/>
              <a:ext cx="144474" cy="112159"/>
            </a:xfrm>
            <a:custGeom>
              <a:avLst/>
              <a:gdLst/>
              <a:ahLst/>
              <a:cxnLst/>
              <a:rect l="l" t="t" r="r" b="b"/>
              <a:pathLst>
                <a:path w="4815" h="3738" extrusionOk="0">
                  <a:moveTo>
                    <a:pt x="3453" y="1"/>
                  </a:moveTo>
                  <a:cubicBezTo>
                    <a:pt x="3231" y="412"/>
                    <a:pt x="2946" y="792"/>
                    <a:pt x="2629" y="1109"/>
                  </a:cubicBezTo>
                  <a:cubicBezTo>
                    <a:pt x="1869" y="1869"/>
                    <a:pt x="951" y="2313"/>
                    <a:pt x="1" y="2503"/>
                  </a:cubicBezTo>
                  <a:lnTo>
                    <a:pt x="1" y="3738"/>
                  </a:lnTo>
                  <a:cubicBezTo>
                    <a:pt x="1267" y="3548"/>
                    <a:pt x="2503" y="2978"/>
                    <a:pt x="3453" y="1996"/>
                  </a:cubicBezTo>
                  <a:cubicBezTo>
                    <a:pt x="4054" y="1394"/>
                    <a:pt x="4498" y="729"/>
                    <a:pt x="4814" y="1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8031788" y="4465745"/>
              <a:ext cx="51339" cy="51339"/>
            </a:xfrm>
            <a:custGeom>
              <a:avLst/>
              <a:gdLst/>
              <a:ahLst/>
              <a:cxnLst/>
              <a:rect l="l" t="t" r="r" b="b"/>
              <a:pathLst>
                <a:path w="1711" h="1711" extrusionOk="0">
                  <a:moveTo>
                    <a:pt x="444" y="1"/>
                  </a:moveTo>
                  <a:lnTo>
                    <a:pt x="1" y="476"/>
                  </a:lnTo>
                  <a:cubicBezTo>
                    <a:pt x="159" y="697"/>
                    <a:pt x="349" y="919"/>
                    <a:pt x="571" y="1141"/>
                  </a:cubicBezTo>
                  <a:cubicBezTo>
                    <a:pt x="792" y="1362"/>
                    <a:pt x="1014" y="1553"/>
                    <a:pt x="1236" y="1711"/>
                  </a:cubicBezTo>
                  <a:lnTo>
                    <a:pt x="1711" y="123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8018496" y="4217273"/>
              <a:ext cx="325944" cy="300350"/>
            </a:xfrm>
            <a:custGeom>
              <a:avLst/>
              <a:gdLst/>
              <a:ahLst/>
              <a:cxnLst/>
              <a:rect l="l" t="t" r="r" b="b"/>
              <a:pathLst>
                <a:path w="10863" h="10010" extrusionOk="0">
                  <a:moveTo>
                    <a:pt x="5447" y="0"/>
                  </a:moveTo>
                  <a:cubicBezTo>
                    <a:pt x="4165" y="0"/>
                    <a:pt x="2882" y="491"/>
                    <a:pt x="1900" y="1473"/>
                  </a:cubicBezTo>
                  <a:cubicBezTo>
                    <a:pt x="285" y="3088"/>
                    <a:pt x="0" y="5527"/>
                    <a:pt x="1045" y="7427"/>
                  </a:cubicBezTo>
                  <a:lnTo>
                    <a:pt x="4402" y="7458"/>
                  </a:lnTo>
                  <a:lnTo>
                    <a:pt x="4402" y="9897"/>
                  </a:lnTo>
                  <a:cubicBezTo>
                    <a:pt x="4758" y="9968"/>
                    <a:pt x="5124" y="10009"/>
                    <a:pt x="5494" y="10009"/>
                  </a:cubicBezTo>
                  <a:cubicBezTo>
                    <a:pt x="5783" y="10009"/>
                    <a:pt x="6074" y="9984"/>
                    <a:pt x="6366" y="9929"/>
                  </a:cubicBezTo>
                  <a:lnTo>
                    <a:pt x="6366" y="7458"/>
                  </a:lnTo>
                  <a:lnTo>
                    <a:pt x="9818" y="7427"/>
                  </a:lnTo>
                  <a:cubicBezTo>
                    <a:pt x="10863" y="5527"/>
                    <a:pt x="10609" y="3088"/>
                    <a:pt x="8994" y="1473"/>
                  </a:cubicBezTo>
                  <a:cubicBezTo>
                    <a:pt x="8012" y="491"/>
                    <a:pt x="6730" y="0"/>
                    <a:pt x="5447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8049851" y="4440090"/>
              <a:ext cx="100757" cy="74142"/>
            </a:xfrm>
            <a:custGeom>
              <a:avLst/>
              <a:gdLst/>
              <a:ahLst/>
              <a:cxnLst/>
              <a:rect l="l" t="t" r="r" b="b"/>
              <a:pathLst>
                <a:path w="3358" h="2471" extrusionOk="0">
                  <a:moveTo>
                    <a:pt x="0" y="1"/>
                  </a:moveTo>
                  <a:cubicBezTo>
                    <a:pt x="222" y="412"/>
                    <a:pt x="507" y="792"/>
                    <a:pt x="855" y="1109"/>
                  </a:cubicBezTo>
                  <a:cubicBezTo>
                    <a:pt x="1552" y="1837"/>
                    <a:pt x="2439" y="2281"/>
                    <a:pt x="3357" y="2471"/>
                  </a:cubicBezTo>
                  <a:lnTo>
                    <a:pt x="3357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8209477" y="4440090"/>
              <a:ext cx="103607" cy="75103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3453" y="1"/>
                  </a:moveTo>
                  <a:lnTo>
                    <a:pt x="1" y="32"/>
                  </a:lnTo>
                  <a:lnTo>
                    <a:pt x="1" y="2503"/>
                  </a:lnTo>
                  <a:cubicBezTo>
                    <a:pt x="951" y="2313"/>
                    <a:pt x="1869" y="1869"/>
                    <a:pt x="2629" y="1109"/>
                  </a:cubicBezTo>
                  <a:cubicBezTo>
                    <a:pt x="2946" y="792"/>
                    <a:pt x="3231" y="412"/>
                    <a:pt x="3453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865500" y="4521824"/>
              <a:ext cx="145404" cy="148255"/>
            </a:xfrm>
            <a:custGeom>
              <a:avLst/>
              <a:gdLst/>
              <a:ahLst/>
              <a:cxnLst/>
              <a:rect l="l" t="t" r="r" b="b"/>
              <a:pathLst>
                <a:path w="4846" h="4941" extrusionOk="0">
                  <a:moveTo>
                    <a:pt x="3231" y="0"/>
                  </a:moveTo>
                  <a:lnTo>
                    <a:pt x="0" y="3230"/>
                  </a:lnTo>
                  <a:cubicBezTo>
                    <a:pt x="761" y="3864"/>
                    <a:pt x="1584" y="4434"/>
                    <a:pt x="2439" y="4941"/>
                  </a:cubicBezTo>
                  <a:lnTo>
                    <a:pt x="4846" y="2534"/>
                  </a:lnTo>
                  <a:cubicBezTo>
                    <a:pt x="4814" y="2312"/>
                    <a:pt x="4814" y="2059"/>
                    <a:pt x="4814" y="1805"/>
                  </a:cubicBezTo>
                  <a:lnTo>
                    <a:pt x="3262" y="3357"/>
                  </a:lnTo>
                  <a:lnTo>
                    <a:pt x="2027" y="2122"/>
                  </a:lnTo>
                  <a:lnTo>
                    <a:pt x="3674" y="444"/>
                  </a:lnTo>
                  <a:lnTo>
                    <a:pt x="3231" y="0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009944" y="4573133"/>
              <a:ext cx="14282" cy="24724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95" y="0"/>
                  </a:moveTo>
                  <a:lnTo>
                    <a:pt x="0" y="127"/>
                  </a:lnTo>
                  <a:cubicBezTo>
                    <a:pt x="0" y="349"/>
                    <a:pt x="0" y="602"/>
                    <a:pt x="32" y="824"/>
                  </a:cubicBezTo>
                  <a:lnTo>
                    <a:pt x="475" y="38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7926320" y="4535116"/>
              <a:ext cx="83654" cy="87465"/>
            </a:xfrm>
            <a:custGeom>
              <a:avLst/>
              <a:gdLst/>
              <a:ahLst/>
              <a:cxnLst/>
              <a:rect l="l" t="t" r="r" b="b"/>
              <a:pathLst>
                <a:path w="2788" h="2915" extrusionOk="0">
                  <a:moveTo>
                    <a:pt x="1647" y="1"/>
                  </a:moveTo>
                  <a:lnTo>
                    <a:pt x="0" y="1679"/>
                  </a:lnTo>
                  <a:lnTo>
                    <a:pt x="1235" y="2914"/>
                  </a:lnTo>
                  <a:lnTo>
                    <a:pt x="2787" y="1362"/>
                  </a:lnTo>
                  <a:lnTo>
                    <a:pt x="2756" y="114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008984" y="4569322"/>
              <a:ext cx="3841" cy="6691"/>
            </a:xfrm>
            <a:custGeom>
              <a:avLst/>
              <a:gdLst/>
              <a:ahLst/>
              <a:cxnLst/>
              <a:rect l="l" t="t" r="r" b="b"/>
              <a:pathLst>
                <a:path w="128" h="223" extrusionOk="0">
                  <a:moveTo>
                    <a:pt x="1" y="1"/>
                  </a:moveTo>
                  <a:cubicBezTo>
                    <a:pt x="1" y="64"/>
                    <a:pt x="32" y="159"/>
                    <a:pt x="32" y="222"/>
                  </a:cubicBezTo>
                  <a:lnTo>
                    <a:pt x="127" y="1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8123003" y="4384971"/>
              <a:ext cx="143514" cy="93166"/>
            </a:xfrm>
            <a:custGeom>
              <a:avLst/>
              <a:gdLst/>
              <a:ahLst/>
              <a:cxnLst/>
              <a:rect l="l" t="t" r="r" b="b"/>
              <a:pathLst>
                <a:path w="4783" h="3105" extrusionOk="0">
                  <a:moveTo>
                    <a:pt x="2914" y="1"/>
                  </a:moveTo>
                  <a:cubicBezTo>
                    <a:pt x="2439" y="1"/>
                    <a:pt x="2059" y="286"/>
                    <a:pt x="1964" y="729"/>
                  </a:cubicBezTo>
                  <a:lnTo>
                    <a:pt x="856" y="729"/>
                  </a:lnTo>
                  <a:cubicBezTo>
                    <a:pt x="381" y="729"/>
                    <a:pt x="1" y="1109"/>
                    <a:pt x="1" y="1584"/>
                  </a:cubicBezTo>
                  <a:cubicBezTo>
                    <a:pt x="1" y="2059"/>
                    <a:pt x="381" y="2471"/>
                    <a:pt x="856" y="2471"/>
                  </a:cubicBezTo>
                  <a:lnTo>
                    <a:pt x="1458" y="2471"/>
                  </a:lnTo>
                  <a:cubicBezTo>
                    <a:pt x="1489" y="2819"/>
                    <a:pt x="1806" y="3104"/>
                    <a:pt x="2186" y="3104"/>
                  </a:cubicBezTo>
                  <a:lnTo>
                    <a:pt x="4023" y="3104"/>
                  </a:lnTo>
                  <a:cubicBezTo>
                    <a:pt x="4434" y="3104"/>
                    <a:pt x="4783" y="2756"/>
                    <a:pt x="4783" y="2344"/>
                  </a:cubicBezTo>
                  <a:cubicBezTo>
                    <a:pt x="4783" y="1933"/>
                    <a:pt x="4434" y="1584"/>
                    <a:pt x="4023" y="1584"/>
                  </a:cubicBezTo>
                  <a:lnTo>
                    <a:pt x="3864" y="1584"/>
                  </a:lnTo>
                  <a:lnTo>
                    <a:pt x="3864" y="951"/>
                  </a:lnTo>
                  <a:cubicBezTo>
                    <a:pt x="3864" y="413"/>
                    <a:pt x="3421" y="1"/>
                    <a:pt x="2914" y="1"/>
                  </a:cubicBezTo>
                  <a:close/>
                </a:path>
              </a:pathLst>
            </a:custGeom>
            <a:solidFill>
              <a:srgbClr val="E2A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8148657" y="4403034"/>
              <a:ext cx="91275" cy="58960"/>
            </a:xfrm>
            <a:custGeom>
              <a:avLst/>
              <a:gdLst/>
              <a:ahLst/>
              <a:cxnLst/>
              <a:rect l="l" t="t" r="r" b="b"/>
              <a:pathLst>
                <a:path w="3042" h="1965" extrusionOk="0">
                  <a:moveTo>
                    <a:pt x="1869" y="1"/>
                  </a:moveTo>
                  <a:cubicBezTo>
                    <a:pt x="1584" y="1"/>
                    <a:pt x="1331" y="191"/>
                    <a:pt x="1268" y="476"/>
                  </a:cubicBezTo>
                  <a:lnTo>
                    <a:pt x="571" y="476"/>
                  </a:lnTo>
                  <a:cubicBezTo>
                    <a:pt x="254" y="476"/>
                    <a:pt x="1" y="729"/>
                    <a:pt x="1" y="1014"/>
                  </a:cubicBezTo>
                  <a:cubicBezTo>
                    <a:pt x="1" y="1331"/>
                    <a:pt x="254" y="1584"/>
                    <a:pt x="571" y="1584"/>
                  </a:cubicBezTo>
                  <a:lnTo>
                    <a:pt x="919" y="1584"/>
                  </a:lnTo>
                  <a:cubicBezTo>
                    <a:pt x="951" y="1806"/>
                    <a:pt x="1173" y="1964"/>
                    <a:pt x="1394" y="1964"/>
                  </a:cubicBezTo>
                  <a:lnTo>
                    <a:pt x="2566" y="1964"/>
                  </a:lnTo>
                  <a:cubicBezTo>
                    <a:pt x="2819" y="1964"/>
                    <a:pt x="3041" y="1774"/>
                    <a:pt x="3041" y="1489"/>
                  </a:cubicBezTo>
                  <a:cubicBezTo>
                    <a:pt x="3041" y="1236"/>
                    <a:pt x="2819" y="1014"/>
                    <a:pt x="2566" y="1014"/>
                  </a:cubicBezTo>
                  <a:lnTo>
                    <a:pt x="2471" y="1014"/>
                  </a:lnTo>
                  <a:lnTo>
                    <a:pt x="2471" y="602"/>
                  </a:lnTo>
                  <a:cubicBezTo>
                    <a:pt x="2471" y="286"/>
                    <a:pt x="2186" y="1"/>
                    <a:pt x="1869" y="1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162910" y="4412546"/>
              <a:ext cx="62770" cy="40897"/>
            </a:xfrm>
            <a:custGeom>
              <a:avLst/>
              <a:gdLst/>
              <a:ahLst/>
              <a:cxnLst/>
              <a:rect l="l" t="t" r="r" b="b"/>
              <a:pathLst>
                <a:path w="2092" h="1363" extrusionOk="0">
                  <a:moveTo>
                    <a:pt x="1268" y="0"/>
                  </a:moveTo>
                  <a:cubicBezTo>
                    <a:pt x="1078" y="0"/>
                    <a:pt x="919" y="127"/>
                    <a:pt x="888" y="317"/>
                  </a:cubicBezTo>
                  <a:lnTo>
                    <a:pt x="381" y="317"/>
                  </a:lnTo>
                  <a:cubicBezTo>
                    <a:pt x="191" y="317"/>
                    <a:pt x="1" y="507"/>
                    <a:pt x="1" y="697"/>
                  </a:cubicBezTo>
                  <a:cubicBezTo>
                    <a:pt x="1" y="919"/>
                    <a:pt x="191" y="1077"/>
                    <a:pt x="381" y="1077"/>
                  </a:cubicBezTo>
                  <a:lnTo>
                    <a:pt x="634" y="1077"/>
                  </a:lnTo>
                  <a:cubicBezTo>
                    <a:pt x="666" y="1235"/>
                    <a:pt x="793" y="1362"/>
                    <a:pt x="983" y="1362"/>
                  </a:cubicBezTo>
                  <a:lnTo>
                    <a:pt x="1774" y="1362"/>
                  </a:lnTo>
                  <a:cubicBezTo>
                    <a:pt x="1964" y="1362"/>
                    <a:pt x="2091" y="1204"/>
                    <a:pt x="2091" y="1045"/>
                  </a:cubicBezTo>
                  <a:cubicBezTo>
                    <a:pt x="2091" y="855"/>
                    <a:pt x="1964" y="697"/>
                    <a:pt x="1774" y="697"/>
                  </a:cubicBezTo>
                  <a:lnTo>
                    <a:pt x="1711" y="697"/>
                  </a:lnTo>
                  <a:lnTo>
                    <a:pt x="1711" y="412"/>
                  </a:lnTo>
                  <a:cubicBezTo>
                    <a:pt x="1711" y="190"/>
                    <a:pt x="1521" y="0"/>
                    <a:pt x="1268" y="0"/>
                  </a:cubicBezTo>
                  <a:close/>
                </a:path>
              </a:pathLst>
            </a:custGeom>
            <a:solidFill>
              <a:srgbClr val="D197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8061253" y="4294716"/>
              <a:ext cx="66551" cy="110238"/>
            </a:xfrm>
            <a:custGeom>
              <a:avLst/>
              <a:gdLst/>
              <a:ahLst/>
              <a:cxnLst/>
              <a:rect l="l" t="t" r="r" b="b"/>
              <a:pathLst>
                <a:path w="2218" h="3674" extrusionOk="0">
                  <a:moveTo>
                    <a:pt x="1109" y="0"/>
                  </a:moveTo>
                  <a:cubicBezTo>
                    <a:pt x="507" y="0"/>
                    <a:pt x="0" y="507"/>
                    <a:pt x="0" y="1109"/>
                  </a:cubicBezTo>
                  <a:lnTo>
                    <a:pt x="0" y="2566"/>
                  </a:lnTo>
                  <a:cubicBezTo>
                    <a:pt x="0" y="3167"/>
                    <a:pt x="507" y="3674"/>
                    <a:pt x="1109" y="3674"/>
                  </a:cubicBezTo>
                  <a:cubicBezTo>
                    <a:pt x="1742" y="3674"/>
                    <a:pt x="2217" y="3167"/>
                    <a:pt x="2217" y="2566"/>
                  </a:cubicBezTo>
                  <a:lnTo>
                    <a:pt x="2217" y="1109"/>
                  </a:lnTo>
                  <a:cubicBezTo>
                    <a:pt x="2217" y="507"/>
                    <a:pt x="1742" y="0"/>
                    <a:pt x="1109" y="0"/>
                  </a:cubicBezTo>
                  <a:close/>
                </a:path>
              </a:pathLst>
            </a:custGeom>
            <a:solidFill>
              <a:srgbClr val="E2A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8073615" y="4315630"/>
              <a:ext cx="42787" cy="70332"/>
            </a:xfrm>
            <a:custGeom>
              <a:avLst/>
              <a:gdLst/>
              <a:ahLst/>
              <a:cxnLst/>
              <a:rect l="l" t="t" r="r" b="b"/>
              <a:pathLst>
                <a:path w="1426" h="2344" extrusionOk="0">
                  <a:moveTo>
                    <a:pt x="697" y="0"/>
                  </a:moveTo>
                  <a:cubicBezTo>
                    <a:pt x="317" y="0"/>
                    <a:pt x="0" y="317"/>
                    <a:pt x="0" y="697"/>
                  </a:cubicBezTo>
                  <a:lnTo>
                    <a:pt x="0" y="1615"/>
                  </a:lnTo>
                  <a:cubicBezTo>
                    <a:pt x="0" y="2027"/>
                    <a:pt x="317" y="2344"/>
                    <a:pt x="697" y="2344"/>
                  </a:cubicBezTo>
                  <a:cubicBezTo>
                    <a:pt x="1108" y="2344"/>
                    <a:pt x="1425" y="2027"/>
                    <a:pt x="1425" y="1615"/>
                  </a:cubicBezTo>
                  <a:lnTo>
                    <a:pt x="1425" y="697"/>
                  </a:lnTo>
                  <a:cubicBezTo>
                    <a:pt x="1425" y="317"/>
                    <a:pt x="1108" y="0"/>
                    <a:pt x="697" y="0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8082166" y="4327032"/>
              <a:ext cx="25684" cy="42787"/>
            </a:xfrm>
            <a:custGeom>
              <a:avLst/>
              <a:gdLst/>
              <a:ahLst/>
              <a:cxnLst/>
              <a:rect l="l" t="t" r="r" b="b"/>
              <a:pathLst>
                <a:path w="856" h="1426" extrusionOk="0">
                  <a:moveTo>
                    <a:pt x="412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982"/>
                  </a:lnTo>
                  <a:cubicBezTo>
                    <a:pt x="0" y="1235"/>
                    <a:pt x="190" y="1425"/>
                    <a:pt x="412" y="1425"/>
                  </a:cubicBezTo>
                  <a:cubicBezTo>
                    <a:pt x="665" y="1425"/>
                    <a:pt x="855" y="1235"/>
                    <a:pt x="855" y="982"/>
                  </a:cubicBezTo>
                  <a:lnTo>
                    <a:pt x="855" y="443"/>
                  </a:lnTo>
                  <a:cubicBezTo>
                    <a:pt x="855" y="190"/>
                    <a:pt x="665" y="0"/>
                    <a:pt x="412" y="0"/>
                  </a:cubicBezTo>
                  <a:close/>
                </a:path>
              </a:pathLst>
            </a:custGeom>
            <a:solidFill>
              <a:srgbClr val="D197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8145807" y="4255740"/>
              <a:ext cx="124521" cy="112159"/>
            </a:xfrm>
            <a:custGeom>
              <a:avLst/>
              <a:gdLst/>
              <a:ahLst/>
              <a:cxnLst/>
              <a:rect l="l" t="t" r="r" b="b"/>
              <a:pathLst>
                <a:path w="4150" h="3738" extrusionOk="0">
                  <a:moveTo>
                    <a:pt x="2313" y="1"/>
                  </a:moveTo>
                  <a:cubicBezTo>
                    <a:pt x="1869" y="1"/>
                    <a:pt x="1489" y="381"/>
                    <a:pt x="1489" y="824"/>
                  </a:cubicBezTo>
                  <a:lnTo>
                    <a:pt x="1489" y="1394"/>
                  </a:lnTo>
                  <a:lnTo>
                    <a:pt x="1394" y="1394"/>
                  </a:lnTo>
                  <a:cubicBezTo>
                    <a:pt x="983" y="1394"/>
                    <a:pt x="666" y="1711"/>
                    <a:pt x="666" y="2123"/>
                  </a:cubicBezTo>
                  <a:cubicBezTo>
                    <a:pt x="666" y="2186"/>
                    <a:pt x="666" y="2249"/>
                    <a:pt x="698" y="2313"/>
                  </a:cubicBezTo>
                  <a:cubicBezTo>
                    <a:pt x="286" y="2313"/>
                    <a:pt x="1" y="2629"/>
                    <a:pt x="1" y="3009"/>
                  </a:cubicBezTo>
                  <a:cubicBezTo>
                    <a:pt x="1" y="3421"/>
                    <a:pt x="318" y="3738"/>
                    <a:pt x="729" y="3738"/>
                  </a:cubicBezTo>
                  <a:lnTo>
                    <a:pt x="2376" y="3738"/>
                  </a:lnTo>
                  <a:cubicBezTo>
                    <a:pt x="2439" y="3738"/>
                    <a:pt x="2534" y="3738"/>
                    <a:pt x="2598" y="3706"/>
                  </a:cubicBezTo>
                  <a:cubicBezTo>
                    <a:pt x="2629" y="3706"/>
                    <a:pt x="2693" y="3738"/>
                    <a:pt x="2724" y="3738"/>
                  </a:cubicBezTo>
                  <a:lnTo>
                    <a:pt x="3389" y="3738"/>
                  </a:lnTo>
                  <a:cubicBezTo>
                    <a:pt x="3801" y="3738"/>
                    <a:pt x="4150" y="3421"/>
                    <a:pt x="4150" y="3009"/>
                  </a:cubicBezTo>
                  <a:cubicBezTo>
                    <a:pt x="4150" y="2629"/>
                    <a:pt x="3801" y="2313"/>
                    <a:pt x="3389" y="2313"/>
                  </a:cubicBezTo>
                  <a:lnTo>
                    <a:pt x="3104" y="2313"/>
                  </a:lnTo>
                  <a:lnTo>
                    <a:pt x="3104" y="824"/>
                  </a:lnTo>
                  <a:cubicBezTo>
                    <a:pt x="3104" y="381"/>
                    <a:pt x="2756" y="1"/>
                    <a:pt x="2313" y="1"/>
                  </a:cubicBezTo>
                  <a:close/>
                </a:path>
              </a:pathLst>
            </a:custGeom>
            <a:solidFill>
              <a:srgbClr val="E2A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170531" y="4289945"/>
              <a:ext cx="75103" cy="66551"/>
            </a:xfrm>
            <a:custGeom>
              <a:avLst/>
              <a:gdLst/>
              <a:ahLst/>
              <a:cxnLst/>
              <a:rect l="l" t="t" r="r" b="b"/>
              <a:pathLst>
                <a:path w="2503" h="2218" extrusionOk="0">
                  <a:moveTo>
                    <a:pt x="1394" y="1"/>
                  </a:moveTo>
                  <a:cubicBezTo>
                    <a:pt x="1109" y="1"/>
                    <a:pt x="919" y="223"/>
                    <a:pt x="919" y="476"/>
                  </a:cubicBezTo>
                  <a:lnTo>
                    <a:pt x="919" y="824"/>
                  </a:lnTo>
                  <a:lnTo>
                    <a:pt x="855" y="824"/>
                  </a:lnTo>
                  <a:cubicBezTo>
                    <a:pt x="602" y="824"/>
                    <a:pt x="412" y="1014"/>
                    <a:pt x="412" y="1268"/>
                  </a:cubicBezTo>
                  <a:cubicBezTo>
                    <a:pt x="412" y="1299"/>
                    <a:pt x="412" y="1331"/>
                    <a:pt x="412" y="1363"/>
                  </a:cubicBezTo>
                  <a:cubicBezTo>
                    <a:pt x="190" y="1363"/>
                    <a:pt x="0" y="1553"/>
                    <a:pt x="0" y="1806"/>
                  </a:cubicBezTo>
                  <a:cubicBezTo>
                    <a:pt x="0" y="2028"/>
                    <a:pt x="190" y="2218"/>
                    <a:pt x="444" y="2218"/>
                  </a:cubicBezTo>
                  <a:lnTo>
                    <a:pt x="1425" y="2218"/>
                  </a:lnTo>
                  <a:cubicBezTo>
                    <a:pt x="1489" y="2218"/>
                    <a:pt x="1520" y="2218"/>
                    <a:pt x="1552" y="2186"/>
                  </a:cubicBezTo>
                  <a:cubicBezTo>
                    <a:pt x="1584" y="2186"/>
                    <a:pt x="1615" y="2218"/>
                    <a:pt x="1647" y="2218"/>
                  </a:cubicBezTo>
                  <a:lnTo>
                    <a:pt x="2027" y="2218"/>
                  </a:lnTo>
                  <a:cubicBezTo>
                    <a:pt x="2280" y="2218"/>
                    <a:pt x="2502" y="2028"/>
                    <a:pt x="2502" y="1774"/>
                  </a:cubicBezTo>
                  <a:cubicBezTo>
                    <a:pt x="2502" y="1553"/>
                    <a:pt x="2280" y="1363"/>
                    <a:pt x="2027" y="1363"/>
                  </a:cubicBezTo>
                  <a:lnTo>
                    <a:pt x="1869" y="1363"/>
                  </a:lnTo>
                  <a:lnTo>
                    <a:pt x="1869" y="476"/>
                  </a:lnTo>
                  <a:cubicBezTo>
                    <a:pt x="1869" y="223"/>
                    <a:pt x="1647" y="1"/>
                    <a:pt x="1394" y="1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8186674" y="4308969"/>
              <a:ext cx="42787" cy="38976"/>
            </a:xfrm>
            <a:custGeom>
              <a:avLst/>
              <a:gdLst/>
              <a:ahLst/>
              <a:cxnLst/>
              <a:rect l="l" t="t" r="r" b="b"/>
              <a:pathLst>
                <a:path w="1426" h="1299" extrusionOk="0">
                  <a:moveTo>
                    <a:pt x="792" y="0"/>
                  </a:moveTo>
                  <a:cubicBezTo>
                    <a:pt x="634" y="0"/>
                    <a:pt x="507" y="127"/>
                    <a:pt x="507" y="285"/>
                  </a:cubicBezTo>
                  <a:lnTo>
                    <a:pt x="507" y="475"/>
                  </a:lnTo>
                  <a:lnTo>
                    <a:pt x="476" y="475"/>
                  </a:lnTo>
                  <a:cubicBezTo>
                    <a:pt x="349" y="475"/>
                    <a:pt x="222" y="602"/>
                    <a:pt x="222" y="729"/>
                  </a:cubicBezTo>
                  <a:cubicBezTo>
                    <a:pt x="222" y="760"/>
                    <a:pt x="222" y="792"/>
                    <a:pt x="222" y="792"/>
                  </a:cubicBezTo>
                  <a:cubicBezTo>
                    <a:pt x="96" y="792"/>
                    <a:pt x="1" y="919"/>
                    <a:pt x="1" y="1045"/>
                  </a:cubicBezTo>
                  <a:cubicBezTo>
                    <a:pt x="1" y="1172"/>
                    <a:pt x="96" y="1299"/>
                    <a:pt x="254" y="1299"/>
                  </a:cubicBezTo>
                  <a:lnTo>
                    <a:pt x="824" y="1299"/>
                  </a:lnTo>
                  <a:cubicBezTo>
                    <a:pt x="856" y="1299"/>
                    <a:pt x="856" y="1299"/>
                    <a:pt x="887" y="1267"/>
                  </a:cubicBezTo>
                  <a:cubicBezTo>
                    <a:pt x="887" y="1299"/>
                    <a:pt x="919" y="1299"/>
                    <a:pt x="951" y="1299"/>
                  </a:cubicBezTo>
                  <a:lnTo>
                    <a:pt x="1172" y="1299"/>
                  </a:lnTo>
                  <a:cubicBezTo>
                    <a:pt x="1299" y="1299"/>
                    <a:pt x="1426" y="1172"/>
                    <a:pt x="1426" y="1045"/>
                  </a:cubicBezTo>
                  <a:cubicBezTo>
                    <a:pt x="1426" y="919"/>
                    <a:pt x="1299" y="792"/>
                    <a:pt x="1172" y="792"/>
                  </a:cubicBezTo>
                  <a:lnTo>
                    <a:pt x="1077" y="792"/>
                  </a:lnTo>
                  <a:lnTo>
                    <a:pt x="1077" y="285"/>
                  </a:lnTo>
                  <a:cubicBezTo>
                    <a:pt x="1077" y="127"/>
                    <a:pt x="951" y="0"/>
                    <a:pt x="792" y="0"/>
                  </a:cubicBezTo>
                  <a:close/>
                </a:path>
              </a:pathLst>
            </a:custGeom>
            <a:solidFill>
              <a:srgbClr val="D197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40"/>
          <p:cNvSpPr/>
          <p:nvPr/>
        </p:nvSpPr>
        <p:spPr>
          <a:xfrm>
            <a:off x="1152583" y="3153767"/>
            <a:ext cx="139449" cy="18695"/>
          </a:xfrm>
          <a:custGeom>
            <a:avLst/>
            <a:gdLst/>
            <a:ahLst/>
            <a:cxnLst/>
            <a:rect l="l" t="t" r="r" b="b"/>
            <a:pathLst>
              <a:path w="4498" h="603" extrusionOk="0">
                <a:moveTo>
                  <a:pt x="0" y="1"/>
                </a:moveTo>
                <a:lnTo>
                  <a:pt x="0" y="602"/>
                </a:lnTo>
                <a:lnTo>
                  <a:pt x="4497" y="602"/>
                </a:lnTo>
                <a:lnTo>
                  <a:pt x="4497" y="1"/>
                </a:ln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52583" y="3199930"/>
            <a:ext cx="139449" cy="19656"/>
          </a:xfrm>
          <a:custGeom>
            <a:avLst/>
            <a:gdLst/>
            <a:ahLst/>
            <a:cxnLst/>
            <a:rect l="l" t="t" r="r" b="b"/>
            <a:pathLst>
              <a:path w="4498" h="634" extrusionOk="0">
                <a:moveTo>
                  <a:pt x="0" y="0"/>
                </a:moveTo>
                <a:lnTo>
                  <a:pt x="0" y="633"/>
                </a:lnTo>
                <a:lnTo>
                  <a:pt x="4497" y="633"/>
                </a:lnTo>
                <a:lnTo>
                  <a:pt x="4497" y="0"/>
                </a:ln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323407" y="3153767"/>
            <a:ext cx="139449" cy="18695"/>
          </a:xfrm>
          <a:custGeom>
            <a:avLst/>
            <a:gdLst/>
            <a:ahLst/>
            <a:cxnLst/>
            <a:rect l="l" t="t" r="r" b="b"/>
            <a:pathLst>
              <a:path w="4498" h="603" extrusionOk="0">
                <a:moveTo>
                  <a:pt x="1" y="1"/>
                </a:moveTo>
                <a:lnTo>
                  <a:pt x="1" y="602"/>
                </a:lnTo>
                <a:lnTo>
                  <a:pt x="4498" y="602"/>
                </a:lnTo>
                <a:lnTo>
                  <a:pt x="4498" y="1"/>
                </a:ln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323407" y="3199930"/>
            <a:ext cx="139449" cy="19656"/>
          </a:xfrm>
          <a:custGeom>
            <a:avLst/>
            <a:gdLst/>
            <a:ahLst/>
            <a:cxnLst/>
            <a:rect l="l" t="t" r="r" b="b"/>
            <a:pathLst>
              <a:path w="4498" h="634" extrusionOk="0">
                <a:moveTo>
                  <a:pt x="1" y="0"/>
                </a:moveTo>
                <a:lnTo>
                  <a:pt x="1" y="633"/>
                </a:lnTo>
                <a:lnTo>
                  <a:pt x="4498" y="633"/>
                </a:lnTo>
                <a:lnTo>
                  <a:pt x="4498" y="0"/>
                </a:ln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310634" y="3234281"/>
            <a:ext cx="136504" cy="308320"/>
          </a:xfrm>
          <a:custGeom>
            <a:avLst/>
            <a:gdLst/>
            <a:ahLst/>
            <a:cxnLst/>
            <a:rect l="l" t="t" r="r" b="b"/>
            <a:pathLst>
              <a:path w="4403" h="9945" extrusionOk="0">
                <a:moveTo>
                  <a:pt x="4340" y="0"/>
                </a:moveTo>
                <a:cubicBezTo>
                  <a:pt x="1141" y="190"/>
                  <a:pt x="888" y="476"/>
                  <a:pt x="729" y="634"/>
                </a:cubicBezTo>
                <a:cubicBezTo>
                  <a:pt x="571" y="824"/>
                  <a:pt x="381" y="1077"/>
                  <a:pt x="1" y="9881"/>
                </a:cubicBezTo>
                <a:lnTo>
                  <a:pt x="1173" y="9945"/>
                </a:lnTo>
                <a:cubicBezTo>
                  <a:pt x="1299" y="6429"/>
                  <a:pt x="1521" y="2471"/>
                  <a:pt x="1648" y="1457"/>
                </a:cubicBezTo>
                <a:cubicBezTo>
                  <a:pt x="2154" y="1331"/>
                  <a:pt x="3358" y="1204"/>
                  <a:pt x="4403" y="1141"/>
                </a:cubicBezTo>
                <a:lnTo>
                  <a:pt x="4340" y="0"/>
                </a:ln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/>
          <p:nvPr/>
        </p:nvSpPr>
        <p:spPr>
          <a:xfrm>
            <a:off x="1155528" y="3234281"/>
            <a:ext cx="136504" cy="308320"/>
          </a:xfrm>
          <a:custGeom>
            <a:avLst/>
            <a:gdLst/>
            <a:ahLst/>
            <a:cxnLst/>
            <a:rect l="l" t="t" r="r" b="b"/>
            <a:pathLst>
              <a:path w="4403" h="9945" extrusionOk="0">
                <a:moveTo>
                  <a:pt x="64" y="0"/>
                </a:moveTo>
                <a:lnTo>
                  <a:pt x="0" y="1141"/>
                </a:lnTo>
                <a:cubicBezTo>
                  <a:pt x="1045" y="1204"/>
                  <a:pt x="2249" y="1331"/>
                  <a:pt x="2755" y="1457"/>
                </a:cubicBezTo>
                <a:cubicBezTo>
                  <a:pt x="2882" y="2471"/>
                  <a:pt x="3104" y="6429"/>
                  <a:pt x="3230" y="9945"/>
                </a:cubicBezTo>
                <a:lnTo>
                  <a:pt x="4402" y="9881"/>
                </a:lnTo>
                <a:cubicBezTo>
                  <a:pt x="4054" y="1077"/>
                  <a:pt x="3832" y="824"/>
                  <a:pt x="3674" y="634"/>
                </a:cubicBezTo>
                <a:cubicBezTo>
                  <a:pt x="3515" y="476"/>
                  <a:pt x="3262" y="190"/>
                  <a:pt x="64" y="0"/>
                </a:cubicBez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1009228" y="3060233"/>
            <a:ext cx="224861" cy="293253"/>
          </a:xfrm>
          <a:custGeom>
            <a:avLst/>
            <a:gdLst/>
            <a:ahLst/>
            <a:cxnLst/>
            <a:rect l="l" t="t" r="r" b="b"/>
            <a:pathLst>
              <a:path w="7253" h="9459" extrusionOk="0">
                <a:moveTo>
                  <a:pt x="3378" y="0"/>
                </a:moveTo>
                <a:cubicBezTo>
                  <a:pt x="3276" y="0"/>
                  <a:pt x="3174" y="3"/>
                  <a:pt x="3072" y="9"/>
                </a:cubicBezTo>
                <a:cubicBezTo>
                  <a:pt x="1426" y="104"/>
                  <a:pt x="0" y="1339"/>
                  <a:pt x="856" y="5424"/>
                </a:cubicBezTo>
                <a:cubicBezTo>
                  <a:pt x="1482" y="8311"/>
                  <a:pt x="3153" y="9459"/>
                  <a:pt x="4526" y="9459"/>
                </a:cubicBezTo>
                <a:cubicBezTo>
                  <a:pt x="5096" y="9459"/>
                  <a:pt x="5614" y="9261"/>
                  <a:pt x="5986" y="8908"/>
                </a:cubicBezTo>
                <a:cubicBezTo>
                  <a:pt x="7253" y="7705"/>
                  <a:pt x="4909" y="6470"/>
                  <a:pt x="5289" y="5171"/>
                </a:cubicBezTo>
                <a:cubicBezTo>
                  <a:pt x="5574" y="4284"/>
                  <a:pt x="6366" y="3524"/>
                  <a:pt x="6398" y="2321"/>
                </a:cubicBezTo>
                <a:cubicBezTo>
                  <a:pt x="6457" y="687"/>
                  <a:pt x="4927" y="0"/>
                  <a:pt x="3378" y="0"/>
                </a:cubicBez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0"/>
          <p:cNvSpPr/>
          <p:nvPr/>
        </p:nvSpPr>
        <p:spPr>
          <a:xfrm>
            <a:off x="1015118" y="3068355"/>
            <a:ext cx="181675" cy="285130"/>
          </a:xfrm>
          <a:custGeom>
            <a:avLst/>
            <a:gdLst/>
            <a:ahLst/>
            <a:cxnLst/>
            <a:rect l="l" t="t" r="r" b="b"/>
            <a:pathLst>
              <a:path w="5860" h="9197" extrusionOk="0">
                <a:moveTo>
                  <a:pt x="1837" y="0"/>
                </a:moveTo>
                <a:cubicBezTo>
                  <a:pt x="729" y="570"/>
                  <a:pt x="0" y="1996"/>
                  <a:pt x="666" y="5162"/>
                </a:cubicBezTo>
                <a:cubicBezTo>
                  <a:pt x="1292" y="8049"/>
                  <a:pt x="2963" y="9197"/>
                  <a:pt x="4336" y="9197"/>
                </a:cubicBezTo>
                <a:cubicBezTo>
                  <a:pt x="4906" y="9197"/>
                  <a:pt x="5424" y="8999"/>
                  <a:pt x="5796" y="8646"/>
                </a:cubicBezTo>
                <a:cubicBezTo>
                  <a:pt x="5828" y="8614"/>
                  <a:pt x="5828" y="8583"/>
                  <a:pt x="5859" y="8551"/>
                </a:cubicBezTo>
                <a:cubicBezTo>
                  <a:pt x="3389" y="6398"/>
                  <a:pt x="2122" y="3389"/>
                  <a:pt x="1837" y="0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0"/>
          <p:cNvSpPr/>
          <p:nvPr/>
        </p:nvSpPr>
        <p:spPr>
          <a:xfrm>
            <a:off x="1366624" y="3060233"/>
            <a:ext cx="223869" cy="293253"/>
          </a:xfrm>
          <a:custGeom>
            <a:avLst/>
            <a:gdLst/>
            <a:ahLst/>
            <a:cxnLst/>
            <a:rect l="l" t="t" r="r" b="b"/>
            <a:pathLst>
              <a:path w="7221" h="9459" extrusionOk="0">
                <a:moveTo>
                  <a:pt x="3875" y="0"/>
                </a:moveTo>
                <a:cubicBezTo>
                  <a:pt x="2325" y="0"/>
                  <a:pt x="796" y="687"/>
                  <a:pt x="855" y="2321"/>
                </a:cubicBezTo>
                <a:cubicBezTo>
                  <a:pt x="887" y="3524"/>
                  <a:pt x="1678" y="4284"/>
                  <a:pt x="1932" y="5171"/>
                </a:cubicBezTo>
                <a:cubicBezTo>
                  <a:pt x="2312" y="6470"/>
                  <a:pt x="0" y="7705"/>
                  <a:pt x="1267" y="8908"/>
                </a:cubicBezTo>
                <a:cubicBezTo>
                  <a:pt x="1638" y="9261"/>
                  <a:pt x="2157" y="9459"/>
                  <a:pt x="2726" y="9459"/>
                </a:cubicBezTo>
                <a:cubicBezTo>
                  <a:pt x="4097" y="9459"/>
                  <a:pt x="5761" y="8311"/>
                  <a:pt x="6365" y="5424"/>
                </a:cubicBezTo>
                <a:cubicBezTo>
                  <a:pt x="7221" y="1339"/>
                  <a:pt x="5827" y="104"/>
                  <a:pt x="4180" y="9"/>
                </a:cubicBezTo>
                <a:cubicBezTo>
                  <a:pt x="4079" y="3"/>
                  <a:pt x="3977" y="0"/>
                  <a:pt x="3875" y="0"/>
                </a:cubicBez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0"/>
          <p:cNvSpPr/>
          <p:nvPr/>
        </p:nvSpPr>
        <p:spPr>
          <a:xfrm>
            <a:off x="1418647" y="3064418"/>
            <a:ext cx="168902" cy="288819"/>
          </a:xfrm>
          <a:custGeom>
            <a:avLst/>
            <a:gdLst/>
            <a:ahLst/>
            <a:cxnLst/>
            <a:rect l="l" t="t" r="r" b="b"/>
            <a:pathLst>
              <a:path w="5448" h="9316" extrusionOk="0">
                <a:moveTo>
                  <a:pt x="3136" y="1"/>
                </a:moveTo>
                <a:lnTo>
                  <a:pt x="3136" y="1"/>
                </a:lnTo>
                <a:cubicBezTo>
                  <a:pt x="3357" y="3326"/>
                  <a:pt x="2376" y="6683"/>
                  <a:pt x="0" y="9058"/>
                </a:cubicBezTo>
                <a:cubicBezTo>
                  <a:pt x="314" y="9225"/>
                  <a:pt x="680" y="9316"/>
                  <a:pt x="1068" y="9316"/>
                </a:cubicBezTo>
                <a:cubicBezTo>
                  <a:pt x="2443" y="9316"/>
                  <a:pt x="4095" y="8179"/>
                  <a:pt x="4687" y="5289"/>
                </a:cubicBezTo>
                <a:cubicBezTo>
                  <a:pt x="5448" y="1774"/>
                  <a:pt x="4497" y="381"/>
                  <a:pt x="3136" y="1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0"/>
          <p:cNvSpPr/>
          <p:nvPr/>
        </p:nvSpPr>
        <p:spPr>
          <a:xfrm>
            <a:off x="1401967" y="3085097"/>
            <a:ext cx="59463" cy="78405"/>
          </a:xfrm>
          <a:custGeom>
            <a:avLst/>
            <a:gdLst/>
            <a:ahLst/>
            <a:cxnLst/>
            <a:rect l="l" t="t" r="r" b="b"/>
            <a:pathLst>
              <a:path w="1918" h="2529" extrusionOk="0">
                <a:moveTo>
                  <a:pt x="1433" y="0"/>
                </a:moveTo>
                <a:cubicBezTo>
                  <a:pt x="1390" y="0"/>
                  <a:pt x="1344" y="10"/>
                  <a:pt x="1299" y="30"/>
                </a:cubicBezTo>
                <a:cubicBezTo>
                  <a:pt x="412" y="442"/>
                  <a:pt x="0" y="1392"/>
                  <a:pt x="285" y="2311"/>
                </a:cubicBezTo>
                <a:cubicBezTo>
                  <a:pt x="336" y="2463"/>
                  <a:pt x="462" y="2529"/>
                  <a:pt x="588" y="2529"/>
                </a:cubicBezTo>
                <a:cubicBezTo>
                  <a:pt x="777" y="2529"/>
                  <a:pt x="963" y="2380"/>
                  <a:pt x="887" y="2152"/>
                </a:cubicBezTo>
                <a:cubicBezTo>
                  <a:pt x="665" y="1487"/>
                  <a:pt x="982" y="854"/>
                  <a:pt x="1615" y="569"/>
                </a:cubicBezTo>
                <a:cubicBezTo>
                  <a:pt x="1918" y="404"/>
                  <a:pt x="1719" y="0"/>
                  <a:pt x="1433" y="0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0"/>
          <p:cNvSpPr/>
          <p:nvPr/>
        </p:nvSpPr>
        <p:spPr>
          <a:xfrm>
            <a:off x="1458764" y="3070185"/>
            <a:ext cx="45729" cy="23066"/>
          </a:xfrm>
          <a:custGeom>
            <a:avLst/>
            <a:gdLst/>
            <a:ahLst/>
            <a:cxnLst/>
            <a:rect l="l" t="t" r="r" b="b"/>
            <a:pathLst>
              <a:path w="1475" h="744" extrusionOk="0">
                <a:moveTo>
                  <a:pt x="1010" y="0"/>
                </a:moveTo>
                <a:cubicBezTo>
                  <a:pt x="992" y="0"/>
                  <a:pt x="974" y="2"/>
                  <a:pt x="955" y="5"/>
                </a:cubicBezTo>
                <a:cubicBezTo>
                  <a:pt x="733" y="36"/>
                  <a:pt x="543" y="68"/>
                  <a:pt x="353" y="131"/>
                </a:cubicBezTo>
                <a:cubicBezTo>
                  <a:pt x="1" y="220"/>
                  <a:pt x="111" y="743"/>
                  <a:pt x="432" y="743"/>
                </a:cubicBezTo>
                <a:cubicBezTo>
                  <a:pt x="457" y="743"/>
                  <a:pt x="484" y="740"/>
                  <a:pt x="512" y="733"/>
                </a:cubicBezTo>
                <a:cubicBezTo>
                  <a:pt x="702" y="670"/>
                  <a:pt x="923" y="638"/>
                  <a:pt x="1113" y="606"/>
                </a:cubicBezTo>
                <a:cubicBezTo>
                  <a:pt x="1474" y="546"/>
                  <a:pt x="1349" y="0"/>
                  <a:pt x="1010" y="0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65170" y="3094119"/>
            <a:ext cx="32584" cy="80079"/>
          </a:xfrm>
          <a:custGeom>
            <a:avLst/>
            <a:gdLst/>
            <a:ahLst/>
            <a:cxnLst/>
            <a:rect l="l" t="t" r="r" b="b"/>
            <a:pathLst>
              <a:path w="1051" h="2583" extrusionOk="0">
                <a:moveTo>
                  <a:pt x="435" y="0"/>
                </a:moveTo>
                <a:cubicBezTo>
                  <a:pt x="233" y="0"/>
                  <a:pt x="23" y="226"/>
                  <a:pt x="133" y="468"/>
                </a:cubicBezTo>
                <a:cubicBezTo>
                  <a:pt x="386" y="1006"/>
                  <a:pt x="386" y="1608"/>
                  <a:pt x="133" y="2115"/>
                </a:cubicBezTo>
                <a:cubicBezTo>
                  <a:pt x="1" y="2356"/>
                  <a:pt x="219" y="2582"/>
                  <a:pt x="429" y="2582"/>
                </a:cubicBezTo>
                <a:cubicBezTo>
                  <a:pt x="522" y="2582"/>
                  <a:pt x="613" y="2538"/>
                  <a:pt x="671" y="2431"/>
                </a:cubicBezTo>
                <a:cubicBezTo>
                  <a:pt x="1019" y="1703"/>
                  <a:pt x="1051" y="880"/>
                  <a:pt x="671" y="151"/>
                </a:cubicBezTo>
                <a:cubicBezTo>
                  <a:pt x="613" y="44"/>
                  <a:pt x="525" y="0"/>
                  <a:pt x="435" y="0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18325" y="3069782"/>
            <a:ext cx="48550" cy="29297"/>
          </a:xfrm>
          <a:custGeom>
            <a:avLst/>
            <a:gdLst/>
            <a:ahLst/>
            <a:cxnLst/>
            <a:rect l="l" t="t" r="r" b="b"/>
            <a:pathLst>
              <a:path w="1566" h="945" extrusionOk="0">
                <a:moveTo>
                  <a:pt x="402" y="0"/>
                </a:moveTo>
                <a:cubicBezTo>
                  <a:pt x="98" y="0"/>
                  <a:pt x="1" y="505"/>
                  <a:pt x="345" y="619"/>
                </a:cubicBezTo>
                <a:cubicBezTo>
                  <a:pt x="567" y="683"/>
                  <a:pt x="757" y="778"/>
                  <a:pt x="978" y="904"/>
                </a:cubicBezTo>
                <a:cubicBezTo>
                  <a:pt x="1029" y="932"/>
                  <a:pt x="1079" y="944"/>
                  <a:pt x="1126" y="944"/>
                </a:cubicBezTo>
                <a:cubicBezTo>
                  <a:pt x="1397" y="944"/>
                  <a:pt x="1566" y="528"/>
                  <a:pt x="1295" y="366"/>
                </a:cubicBezTo>
                <a:cubicBezTo>
                  <a:pt x="1042" y="208"/>
                  <a:pt x="788" y="113"/>
                  <a:pt x="503" y="18"/>
                </a:cubicBezTo>
                <a:cubicBezTo>
                  <a:pt x="468" y="6"/>
                  <a:pt x="434" y="0"/>
                  <a:pt x="402" y="0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7549078" y="2201485"/>
            <a:ext cx="335180" cy="197566"/>
          </a:xfrm>
          <a:custGeom>
            <a:avLst/>
            <a:gdLst/>
            <a:ahLst/>
            <a:cxnLst/>
            <a:rect l="l" t="t" r="r" b="b"/>
            <a:pathLst>
              <a:path w="11338" h="6683" extrusionOk="0">
                <a:moveTo>
                  <a:pt x="285" y="1"/>
                </a:moveTo>
                <a:cubicBezTo>
                  <a:pt x="95" y="508"/>
                  <a:pt x="0" y="1046"/>
                  <a:pt x="0" y="1616"/>
                </a:cubicBezTo>
                <a:cubicBezTo>
                  <a:pt x="0" y="4403"/>
                  <a:pt x="2534" y="6683"/>
                  <a:pt x="5669" y="6683"/>
                </a:cubicBezTo>
                <a:cubicBezTo>
                  <a:pt x="8709" y="6683"/>
                  <a:pt x="11148" y="4593"/>
                  <a:pt x="11338" y="1933"/>
                </a:cubicBezTo>
                <a:lnTo>
                  <a:pt x="11338" y="1933"/>
                </a:lnTo>
                <a:cubicBezTo>
                  <a:pt x="10578" y="3959"/>
                  <a:pt x="8456" y="5416"/>
                  <a:pt x="5954" y="5416"/>
                </a:cubicBezTo>
                <a:cubicBezTo>
                  <a:pt x="2819" y="5416"/>
                  <a:pt x="285" y="3136"/>
                  <a:pt x="285" y="318"/>
                </a:cubicBezTo>
                <a:cubicBezTo>
                  <a:pt x="285" y="223"/>
                  <a:pt x="285" y="96"/>
                  <a:pt x="285" y="1"/>
                </a:cubicBez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7583694" y="2174259"/>
            <a:ext cx="108642" cy="110179"/>
          </a:xfrm>
          <a:custGeom>
            <a:avLst/>
            <a:gdLst/>
            <a:ahLst/>
            <a:cxnLst/>
            <a:rect l="l" t="t" r="r" b="b"/>
            <a:pathLst>
              <a:path w="3675" h="3727" extrusionOk="0">
                <a:moveTo>
                  <a:pt x="2249" y="0"/>
                </a:moveTo>
                <a:cubicBezTo>
                  <a:pt x="1779" y="0"/>
                  <a:pt x="1345" y="219"/>
                  <a:pt x="1078" y="605"/>
                </a:cubicBezTo>
                <a:cubicBezTo>
                  <a:pt x="634" y="1207"/>
                  <a:pt x="1" y="2315"/>
                  <a:pt x="634" y="3170"/>
                </a:cubicBezTo>
                <a:cubicBezTo>
                  <a:pt x="971" y="3592"/>
                  <a:pt x="1515" y="3726"/>
                  <a:pt x="2002" y="3726"/>
                </a:cubicBezTo>
                <a:cubicBezTo>
                  <a:pt x="2430" y="3726"/>
                  <a:pt x="2815" y="3622"/>
                  <a:pt x="2978" y="3519"/>
                </a:cubicBezTo>
                <a:cubicBezTo>
                  <a:pt x="2978" y="3519"/>
                  <a:pt x="2978" y="3487"/>
                  <a:pt x="2946" y="3487"/>
                </a:cubicBezTo>
                <a:cubicBezTo>
                  <a:pt x="2693" y="3075"/>
                  <a:pt x="2439" y="2569"/>
                  <a:pt x="2598" y="2062"/>
                </a:cubicBezTo>
                <a:cubicBezTo>
                  <a:pt x="2693" y="1745"/>
                  <a:pt x="2914" y="1587"/>
                  <a:pt x="3168" y="1460"/>
                </a:cubicBezTo>
                <a:cubicBezTo>
                  <a:pt x="3231" y="1365"/>
                  <a:pt x="3326" y="1302"/>
                  <a:pt x="3421" y="1239"/>
                </a:cubicBezTo>
                <a:cubicBezTo>
                  <a:pt x="3484" y="1049"/>
                  <a:pt x="3516" y="922"/>
                  <a:pt x="3548" y="795"/>
                </a:cubicBezTo>
                <a:cubicBezTo>
                  <a:pt x="3674" y="383"/>
                  <a:pt x="3009" y="67"/>
                  <a:pt x="2344" y="3"/>
                </a:cubicBezTo>
                <a:cubicBezTo>
                  <a:pt x="2312" y="1"/>
                  <a:pt x="2281" y="0"/>
                  <a:pt x="2249" y="0"/>
                </a:cubicBez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7765319" y="2177334"/>
            <a:ext cx="90846" cy="92678"/>
          </a:xfrm>
          <a:custGeom>
            <a:avLst/>
            <a:gdLst/>
            <a:ahLst/>
            <a:cxnLst/>
            <a:rect l="l" t="t" r="r" b="b"/>
            <a:pathLst>
              <a:path w="3073" h="3135" extrusionOk="0">
                <a:moveTo>
                  <a:pt x="1222" y="0"/>
                </a:moveTo>
                <a:cubicBezTo>
                  <a:pt x="1062" y="0"/>
                  <a:pt x="895" y="20"/>
                  <a:pt x="729" y="58"/>
                </a:cubicBezTo>
                <a:cubicBezTo>
                  <a:pt x="317" y="184"/>
                  <a:pt x="1" y="374"/>
                  <a:pt x="32" y="691"/>
                </a:cubicBezTo>
                <a:cubicBezTo>
                  <a:pt x="64" y="913"/>
                  <a:pt x="64" y="1198"/>
                  <a:pt x="96" y="1515"/>
                </a:cubicBezTo>
                <a:cubicBezTo>
                  <a:pt x="412" y="1895"/>
                  <a:pt x="507" y="2433"/>
                  <a:pt x="381" y="2971"/>
                </a:cubicBezTo>
                <a:cubicBezTo>
                  <a:pt x="530" y="3046"/>
                  <a:pt x="890" y="3135"/>
                  <a:pt x="1299" y="3135"/>
                </a:cubicBezTo>
                <a:cubicBezTo>
                  <a:pt x="1758" y="3135"/>
                  <a:pt x="2278" y="3023"/>
                  <a:pt x="2629" y="2655"/>
                </a:cubicBezTo>
                <a:cubicBezTo>
                  <a:pt x="3073" y="2243"/>
                  <a:pt x="2629" y="1071"/>
                  <a:pt x="2408" y="660"/>
                </a:cubicBezTo>
                <a:cubicBezTo>
                  <a:pt x="2191" y="201"/>
                  <a:pt x="1735" y="0"/>
                  <a:pt x="1222" y="0"/>
                </a:cubicBez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/>
          <p:nvPr/>
        </p:nvSpPr>
        <p:spPr>
          <a:xfrm>
            <a:off x="7683878" y="2226760"/>
            <a:ext cx="30922" cy="37485"/>
          </a:xfrm>
          <a:custGeom>
            <a:avLst/>
            <a:gdLst/>
            <a:ahLst/>
            <a:cxnLst/>
            <a:rect l="l" t="t" r="r" b="b"/>
            <a:pathLst>
              <a:path w="1046" h="1268" extrusionOk="0">
                <a:moveTo>
                  <a:pt x="539" y="1"/>
                </a:moveTo>
                <a:cubicBezTo>
                  <a:pt x="222" y="1"/>
                  <a:pt x="32" y="128"/>
                  <a:pt x="32" y="318"/>
                </a:cubicBezTo>
                <a:lnTo>
                  <a:pt x="32" y="381"/>
                </a:lnTo>
                <a:lnTo>
                  <a:pt x="349" y="381"/>
                </a:lnTo>
                <a:cubicBezTo>
                  <a:pt x="349" y="286"/>
                  <a:pt x="381" y="223"/>
                  <a:pt x="507" y="223"/>
                </a:cubicBezTo>
                <a:cubicBezTo>
                  <a:pt x="602" y="223"/>
                  <a:pt x="666" y="286"/>
                  <a:pt x="666" y="381"/>
                </a:cubicBezTo>
                <a:cubicBezTo>
                  <a:pt x="666" y="476"/>
                  <a:pt x="602" y="508"/>
                  <a:pt x="539" y="508"/>
                </a:cubicBezTo>
                <a:lnTo>
                  <a:pt x="444" y="508"/>
                </a:lnTo>
                <a:lnTo>
                  <a:pt x="444" y="729"/>
                </a:lnTo>
                <a:lnTo>
                  <a:pt x="571" y="729"/>
                </a:lnTo>
                <a:cubicBezTo>
                  <a:pt x="634" y="729"/>
                  <a:pt x="697" y="761"/>
                  <a:pt x="697" y="856"/>
                </a:cubicBezTo>
                <a:cubicBezTo>
                  <a:pt x="697" y="951"/>
                  <a:pt x="634" y="1014"/>
                  <a:pt x="507" y="1014"/>
                </a:cubicBezTo>
                <a:cubicBezTo>
                  <a:pt x="349" y="1014"/>
                  <a:pt x="317" y="951"/>
                  <a:pt x="317" y="888"/>
                </a:cubicBezTo>
                <a:lnTo>
                  <a:pt x="0" y="888"/>
                </a:lnTo>
                <a:lnTo>
                  <a:pt x="0" y="919"/>
                </a:lnTo>
                <a:cubicBezTo>
                  <a:pt x="0" y="1109"/>
                  <a:pt x="159" y="1268"/>
                  <a:pt x="539" y="1268"/>
                </a:cubicBezTo>
                <a:cubicBezTo>
                  <a:pt x="887" y="1268"/>
                  <a:pt x="1046" y="1109"/>
                  <a:pt x="1046" y="919"/>
                </a:cubicBezTo>
                <a:cubicBezTo>
                  <a:pt x="1046" y="761"/>
                  <a:pt x="982" y="666"/>
                  <a:pt x="824" y="603"/>
                </a:cubicBezTo>
                <a:cubicBezTo>
                  <a:pt x="951" y="571"/>
                  <a:pt x="1014" y="444"/>
                  <a:pt x="1014" y="318"/>
                </a:cubicBezTo>
                <a:cubicBezTo>
                  <a:pt x="1014" y="159"/>
                  <a:pt x="856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0"/>
          <p:cNvSpPr/>
          <p:nvPr/>
        </p:nvSpPr>
        <p:spPr>
          <a:xfrm>
            <a:off x="7719440" y="2226760"/>
            <a:ext cx="30922" cy="37485"/>
          </a:xfrm>
          <a:custGeom>
            <a:avLst/>
            <a:gdLst/>
            <a:ahLst/>
            <a:cxnLst/>
            <a:rect l="l" t="t" r="r" b="b"/>
            <a:pathLst>
              <a:path w="1046" h="1268" extrusionOk="0">
                <a:moveTo>
                  <a:pt x="571" y="1"/>
                </a:moveTo>
                <a:cubicBezTo>
                  <a:pt x="191" y="1"/>
                  <a:pt x="33" y="159"/>
                  <a:pt x="33" y="413"/>
                </a:cubicBezTo>
                <a:lnTo>
                  <a:pt x="33" y="444"/>
                </a:lnTo>
                <a:lnTo>
                  <a:pt x="349" y="444"/>
                </a:lnTo>
                <a:lnTo>
                  <a:pt x="349" y="413"/>
                </a:lnTo>
                <a:cubicBezTo>
                  <a:pt x="349" y="318"/>
                  <a:pt x="413" y="254"/>
                  <a:pt x="508" y="254"/>
                </a:cubicBezTo>
                <a:cubicBezTo>
                  <a:pt x="634" y="254"/>
                  <a:pt x="666" y="318"/>
                  <a:pt x="666" y="381"/>
                </a:cubicBezTo>
                <a:cubicBezTo>
                  <a:pt x="666" y="508"/>
                  <a:pt x="476" y="603"/>
                  <a:pt x="191" y="856"/>
                </a:cubicBezTo>
                <a:cubicBezTo>
                  <a:pt x="96" y="951"/>
                  <a:pt x="1" y="1046"/>
                  <a:pt x="1" y="1173"/>
                </a:cubicBezTo>
                <a:lnTo>
                  <a:pt x="1" y="1268"/>
                </a:lnTo>
                <a:lnTo>
                  <a:pt x="1046" y="1268"/>
                </a:lnTo>
                <a:lnTo>
                  <a:pt x="1046" y="951"/>
                </a:lnTo>
                <a:lnTo>
                  <a:pt x="508" y="951"/>
                </a:lnTo>
                <a:cubicBezTo>
                  <a:pt x="761" y="761"/>
                  <a:pt x="1046" y="634"/>
                  <a:pt x="1046" y="381"/>
                </a:cubicBezTo>
                <a:cubicBezTo>
                  <a:pt x="1046" y="128"/>
                  <a:pt x="856" y="1"/>
                  <a:pt x="5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0"/>
          <p:cNvSpPr/>
          <p:nvPr/>
        </p:nvSpPr>
        <p:spPr>
          <a:xfrm>
            <a:off x="8063976" y="2048890"/>
            <a:ext cx="88037" cy="69324"/>
          </a:xfrm>
          <a:custGeom>
            <a:avLst/>
            <a:gdLst/>
            <a:ahLst/>
            <a:cxnLst/>
            <a:rect l="l" t="t" r="r" b="b"/>
            <a:pathLst>
              <a:path w="2978" h="2345" extrusionOk="0">
                <a:moveTo>
                  <a:pt x="0" y="1"/>
                </a:moveTo>
                <a:lnTo>
                  <a:pt x="0" y="1"/>
                </a:lnTo>
                <a:cubicBezTo>
                  <a:pt x="665" y="824"/>
                  <a:pt x="2977" y="2344"/>
                  <a:pt x="2977" y="2344"/>
                </a:cubicBezTo>
                <a:cubicBezTo>
                  <a:pt x="1964" y="1363"/>
                  <a:pt x="0" y="1"/>
                  <a:pt x="0" y="1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0"/>
          <p:cNvSpPr/>
          <p:nvPr/>
        </p:nvSpPr>
        <p:spPr>
          <a:xfrm>
            <a:off x="8095784" y="2036740"/>
            <a:ext cx="75887" cy="59007"/>
          </a:xfrm>
          <a:custGeom>
            <a:avLst/>
            <a:gdLst/>
            <a:ahLst/>
            <a:cxnLst/>
            <a:rect l="l" t="t" r="r" b="b"/>
            <a:pathLst>
              <a:path w="2567" h="1996" extrusionOk="0">
                <a:moveTo>
                  <a:pt x="1" y="0"/>
                </a:moveTo>
                <a:lnTo>
                  <a:pt x="1" y="0"/>
                </a:lnTo>
                <a:cubicBezTo>
                  <a:pt x="571" y="729"/>
                  <a:pt x="2566" y="1995"/>
                  <a:pt x="2566" y="1995"/>
                </a:cubicBezTo>
                <a:cubicBezTo>
                  <a:pt x="1679" y="1172"/>
                  <a:pt x="1" y="0"/>
                  <a:pt x="1" y="0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0"/>
          <p:cNvSpPr/>
          <p:nvPr/>
        </p:nvSpPr>
        <p:spPr>
          <a:xfrm>
            <a:off x="8029330" y="2060123"/>
            <a:ext cx="101133" cy="83366"/>
          </a:xfrm>
          <a:custGeom>
            <a:avLst/>
            <a:gdLst/>
            <a:ahLst/>
            <a:cxnLst/>
            <a:rect l="l" t="t" r="r" b="b"/>
            <a:pathLst>
              <a:path w="3421" h="2820" extrusionOk="0">
                <a:moveTo>
                  <a:pt x="0" y="1"/>
                </a:moveTo>
                <a:lnTo>
                  <a:pt x="0" y="1"/>
                </a:lnTo>
                <a:cubicBezTo>
                  <a:pt x="887" y="888"/>
                  <a:pt x="3421" y="2819"/>
                  <a:pt x="3421" y="2819"/>
                </a:cubicBezTo>
                <a:cubicBezTo>
                  <a:pt x="2281" y="1648"/>
                  <a:pt x="1" y="1"/>
                  <a:pt x="0" y="1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7998439" y="2076973"/>
            <a:ext cx="100187" cy="83366"/>
          </a:xfrm>
          <a:custGeom>
            <a:avLst/>
            <a:gdLst/>
            <a:ahLst/>
            <a:cxnLst/>
            <a:rect l="l" t="t" r="r" b="b"/>
            <a:pathLst>
              <a:path w="3389" h="2820" extrusionOk="0">
                <a:moveTo>
                  <a:pt x="0" y="1"/>
                </a:moveTo>
                <a:cubicBezTo>
                  <a:pt x="855" y="888"/>
                  <a:pt x="3389" y="2819"/>
                  <a:pt x="3389" y="2819"/>
                </a:cubicBezTo>
                <a:cubicBezTo>
                  <a:pt x="2249" y="1648"/>
                  <a:pt x="0" y="1"/>
                  <a:pt x="0" y="1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7966601" y="2093823"/>
            <a:ext cx="103025" cy="88983"/>
          </a:xfrm>
          <a:custGeom>
            <a:avLst/>
            <a:gdLst/>
            <a:ahLst/>
            <a:cxnLst/>
            <a:rect l="l" t="t" r="r" b="b"/>
            <a:pathLst>
              <a:path w="3485" h="3010" extrusionOk="0">
                <a:moveTo>
                  <a:pt x="1" y="1"/>
                </a:moveTo>
                <a:lnTo>
                  <a:pt x="1" y="1"/>
                </a:lnTo>
                <a:cubicBezTo>
                  <a:pt x="254" y="539"/>
                  <a:pt x="3484" y="3009"/>
                  <a:pt x="3484" y="3009"/>
                </a:cubicBezTo>
                <a:cubicBezTo>
                  <a:pt x="2692" y="2091"/>
                  <a:pt x="1" y="1"/>
                  <a:pt x="1" y="1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/>
          <p:nvPr/>
        </p:nvSpPr>
        <p:spPr>
          <a:xfrm>
            <a:off x="7938518" y="2112565"/>
            <a:ext cx="103025" cy="88954"/>
          </a:xfrm>
          <a:custGeom>
            <a:avLst/>
            <a:gdLst/>
            <a:ahLst/>
            <a:cxnLst/>
            <a:rect l="l" t="t" r="r" b="b"/>
            <a:pathLst>
              <a:path w="3485" h="3009" extrusionOk="0">
                <a:moveTo>
                  <a:pt x="0" y="0"/>
                </a:moveTo>
                <a:cubicBezTo>
                  <a:pt x="247" y="493"/>
                  <a:pt x="3343" y="2876"/>
                  <a:pt x="3480" y="3004"/>
                </a:cubicBezTo>
                <a:lnTo>
                  <a:pt x="3480" y="3004"/>
                </a:lnTo>
                <a:cubicBezTo>
                  <a:pt x="2682" y="2051"/>
                  <a:pt x="1" y="0"/>
                  <a:pt x="0" y="0"/>
                </a:cubicBezTo>
                <a:close/>
                <a:moveTo>
                  <a:pt x="3480" y="3004"/>
                </a:moveTo>
                <a:cubicBezTo>
                  <a:pt x="3481" y="3005"/>
                  <a:pt x="3483" y="3007"/>
                  <a:pt x="3484" y="3009"/>
                </a:cubicBezTo>
                <a:cubicBezTo>
                  <a:pt x="3485" y="3009"/>
                  <a:pt x="3483" y="3007"/>
                  <a:pt x="3480" y="3004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/>
          <p:nvPr/>
        </p:nvSpPr>
        <p:spPr>
          <a:xfrm>
            <a:off x="7911381" y="2132223"/>
            <a:ext cx="99241" cy="85229"/>
          </a:xfrm>
          <a:custGeom>
            <a:avLst/>
            <a:gdLst/>
            <a:ahLst/>
            <a:cxnLst/>
            <a:rect l="l" t="t" r="r" b="b"/>
            <a:pathLst>
              <a:path w="3357" h="2883" extrusionOk="0">
                <a:moveTo>
                  <a:pt x="0" y="0"/>
                </a:moveTo>
                <a:cubicBezTo>
                  <a:pt x="348" y="602"/>
                  <a:pt x="3357" y="2882"/>
                  <a:pt x="3357" y="2882"/>
                </a:cubicBezTo>
                <a:cubicBezTo>
                  <a:pt x="2565" y="2027"/>
                  <a:pt x="0" y="0"/>
                  <a:pt x="0" y="0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0"/>
          <p:cNvSpPr/>
          <p:nvPr/>
        </p:nvSpPr>
        <p:spPr>
          <a:xfrm>
            <a:off x="7882352" y="2157498"/>
            <a:ext cx="96462" cy="78666"/>
          </a:xfrm>
          <a:custGeom>
            <a:avLst/>
            <a:gdLst/>
            <a:ahLst/>
            <a:cxnLst/>
            <a:rect l="l" t="t" r="r" b="b"/>
            <a:pathLst>
              <a:path w="3263" h="2661" extrusionOk="0">
                <a:moveTo>
                  <a:pt x="0" y="0"/>
                </a:moveTo>
                <a:cubicBezTo>
                  <a:pt x="602" y="602"/>
                  <a:pt x="3262" y="2661"/>
                  <a:pt x="3262" y="2661"/>
                </a:cubicBezTo>
                <a:cubicBezTo>
                  <a:pt x="2059" y="1457"/>
                  <a:pt x="1" y="1"/>
                  <a:pt x="0" y="0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0"/>
          <p:cNvSpPr/>
          <p:nvPr/>
        </p:nvSpPr>
        <p:spPr>
          <a:xfrm>
            <a:off x="7860802" y="2183719"/>
            <a:ext cx="80558" cy="66486"/>
          </a:xfrm>
          <a:custGeom>
            <a:avLst/>
            <a:gdLst/>
            <a:ahLst/>
            <a:cxnLst/>
            <a:rect l="l" t="t" r="r" b="b"/>
            <a:pathLst>
              <a:path w="2725" h="2249" extrusionOk="0">
                <a:moveTo>
                  <a:pt x="1" y="0"/>
                </a:moveTo>
                <a:lnTo>
                  <a:pt x="1" y="0"/>
                </a:lnTo>
                <a:cubicBezTo>
                  <a:pt x="1014" y="1014"/>
                  <a:pt x="2724" y="2249"/>
                  <a:pt x="2724" y="2249"/>
                </a:cubicBezTo>
                <a:cubicBezTo>
                  <a:pt x="1679" y="1172"/>
                  <a:pt x="1" y="0"/>
                  <a:pt x="1" y="0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/>
          <p:nvPr/>
        </p:nvSpPr>
        <p:spPr>
          <a:xfrm>
            <a:off x="7841143" y="2212719"/>
            <a:ext cx="61845" cy="55282"/>
          </a:xfrm>
          <a:custGeom>
            <a:avLst/>
            <a:gdLst/>
            <a:ahLst/>
            <a:cxnLst/>
            <a:rect l="l" t="t" r="r" b="b"/>
            <a:pathLst>
              <a:path w="2092" h="1870" extrusionOk="0">
                <a:moveTo>
                  <a:pt x="1" y="1"/>
                </a:moveTo>
                <a:cubicBezTo>
                  <a:pt x="223" y="444"/>
                  <a:pt x="2091" y="1869"/>
                  <a:pt x="2091" y="1869"/>
                </a:cubicBezTo>
                <a:cubicBezTo>
                  <a:pt x="1078" y="761"/>
                  <a:pt x="1" y="1"/>
                  <a:pt x="1" y="1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/>
          <p:nvPr/>
        </p:nvSpPr>
        <p:spPr>
          <a:xfrm>
            <a:off x="7869227" y="2043273"/>
            <a:ext cx="205075" cy="132972"/>
          </a:xfrm>
          <a:custGeom>
            <a:avLst/>
            <a:gdLst/>
            <a:ahLst/>
            <a:cxnLst/>
            <a:rect l="l" t="t" r="r" b="b"/>
            <a:pathLst>
              <a:path w="6937" h="4498" extrusionOk="0">
                <a:moveTo>
                  <a:pt x="6936" y="1"/>
                </a:moveTo>
                <a:cubicBezTo>
                  <a:pt x="6936" y="1"/>
                  <a:pt x="1711" y="3294"/>
                  <a:pt x="1" y="4498"/>
                </a:cubicBezTo>
                <a:cubicBezTo>
                  <a:pt x="1" y="4498"/>
                  <a:pt x="3041" y="2851"/>
                  <a:pt x="6936" y="1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0"/>
          <p:cNvSpPr/>
          <p:nvPr/>
        </p:nvSpPr>
        <p:spPr>
          <a:xfrm>
            <a:off x="7836473" y="2037657"/>
            <a:ext cx="291191" cy="185416"/>
          </a:xfrm>
          <a:custGeom>
            <a:avLst/>
            <a:gdLst/>
            <a:ahLst/>
            <a:cxnLst/>
            <a:rect l="l" t="t" r="r" b="b"/>
            <a:pathLst>
              <a:path w="9850" h="6272" extrusionOk="0">
                <a:moveTo>
                  <a:pt x="9850" y="1"/>
                </a:moveTo>
                <a:lnTo>
                  <a:pt x="9850" y="1"/>
                </a:lnTo>
                <a:cubicBezTo>
                  <a:pt x="7506" y="1078"/>
                  <a:pt x="1" y="6271"/>
                  <a:pt x="1" y="6271"/>
                </a:cubicBezTo>
                <a:cubicBezTo>
                  <a:pt x="2914" y="4466"/>
                  <a:pt x="9849" y="1"/>
                  <a:pt x="9850" y="1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0"/>
          <p:cNvSpPr/>
          <p:nvPr/>
        </p:nvSpPr>
        <p:spPr>
          <a:xfrm>
            <a:off x="7827102" y="2040465"/>
            <a:ext cx="327730" cy="209746"/>
          </a:xfrm>
          <a:custGeom>
            <a:avLst/>
            <a:gdLst/>
            <a:ahLst/>
            <a:cxnLst/>
            <a:rect l="l" t="t" r="r" b="b"/>
            <a:pathLst>
              <a:path w="11086" h="7095" extrusionOk="0">
                <a:moveTo>
                  <a:pt x="11085" y="1"/>
                </a:moveTo>
                <a:lnTo>
                  <a:pt x="11085" y="1"/>
                </a:lnTo>
                <a:cubicBezTo>
                  <a:pt x="8773" y="1109"/>
                  <a:pt x="1" y="7095"/>
                  <a:pt x="1" y="7095"/>
                </a:cubicBezTo>
                <a:cubicBezTo>
                  <a:pt x="1806" y="6240"/>
                  <a:pt x="11085" y="1"/>
                  <a:pt x="11085" y="1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0"/>
          <p:cNvSpPr/>
          <p:nvPr/>
        </p:nvSpPr>
        <p:spPr>
          <a:xfrm>
            <a:off x="7842089" y="2056399"/>
            <a:ext cx="327700" cy="209716"/>
          </a:xfrm>
          <a:custGeom>
            <a:avLst/>
            <a:gdLst/>
            <a:ahLst/>
            <a:cxnLst/>
            <a:rect l="l" t="t" r="r" b="b"/>
            <a:pathLst>
              <a:path w="11085" h="7094" extrusionOk="0">
                <a:moveTo>
                  <a:pt x="11085" y="0"/>
                </a:moveTo>
                <a:lnTo>
                  <a:pt x="11085" y="0"/>
                </a:lnTo>
                <a:cubicBezTo>
                  <a:pt x="8773" y="1077"/>
                  <a:pt x="1" y="7094"/>
                  <a:pt x="1" y="7094"/>
                </a:cubicBezTo>
                <a:cubicBezTo>
                  <a:pt x="1806" y="6239"/>
                  <a:pt x="11084" y="0"/>
                  <a:pt x="11085" y="0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0"/>
          <p:cNvSpPr/>
          <p:nvPr/>
        </p:nvSpPr>
        <p:spPr>
          <a:xfrm>
            <a:off x="7863610" y="2078865"/>
            <a:ext cx="307125" cy="194758"/>
          </a:xfrm>
          <a:custGeom>
            <a:avLst/>
            <a:gdLst/>
            <a:ahLst/>
            <a:cxnLst/>
            <a:rect l="l" t="t" r="r" b="b"/>
            <a:pathLst>
              <a:path w="10389" h="6588" extrusionOk="0">
                <a:moveTo>
                  <a:pt x="10388" y="0"/>
                </a:moveTo>
                <a:lnTo>
                  <a:pt x="10388" y="0"/>
                </a:lnTo>
                <a:cubicBezTo>
                  <a:pt x="10388" y="1"/>
                  <a:pt x="3579" y="4276"/>
                  <a:pt x="1" y="6587"/>
                </a:cubicBezTo>
                <a:cubicBezTo>
                  <a:pt x="1" y="6587"/>
                  <a:pt x="6113" y="3199"/>
                  <a:pt x="10388" y="0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0"/>
          <p:cNvSpPr/>
          <p:nvPr/>
        </p:nvSpPr>
        <p:spPr>
          <a:xfrm>
            <a:off x="7929147" y="2121906"/>
            <a:ext cx="218171" cy="132972"/>
          </a:xfrm>
          <a:custGeom>
            <a:avLst/>
            <a:gdLst/>
            <a:ahLst/>
            <a:cxnLst/>
            <a:rect l="l" t="t" r="r" b="b"/>
            <a:pathLst>
              <a:path w="7380" h="4498" extrusionOk="0">
                <a:moveTo>
                  <a:pt x="7380" y="1"/>
                </a:moveTo>
                <a:lnTo>
                  <a:pt x="7380" y="1"/>
                </a:lnTo>
                <a:cubicBezTo>
                  <a:pt x="4624" y="1521"/>
                  <a:pt x="1" y="4498"/>
                  <a:pt x="1" y="4498"/>
                </a:cubicBezTo>
                <a:cubicBezTo>
                  <a:pt x="2186" y="3358"/>
                  <a:pt x="7379" y="1"/>
                  <a:pt x="7380" y="1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0"/>
          <p:cNvSpPr/>
          <p:nvPr/>
        </p:nvSpPr>
        <p:spPr>
          <a:xfrm>
            <a:off x="7730673" y="2053590"/>
            <a:ext cx="458780" cy="293999"/>
          </a:xfrm>
          <a:custGeom>
            <a:avLst/>
            <a:gdLst/>
            <a:ahLst/>
            <a:cxnLst/>
            <a:rect l="l" t="t" r="r" b="b"/>
            <a:pathLst>
              <a:path w="15519" h="9945" extrusionOk="0">
                <a:moveTo>
                  <a:pt x="15265" y="0"/>
                </a:moveTo>
                <a:lnTo>
                  <a:pt x="15265" y="0"/>
                </a:lnTo>
                <a:cubicBezTo>
                  <a:pt x="15075" y="2280"/>
                  <a:pt x="12859" y="3674"/>
                  <a:pt x="11117" y="4782"/>
                </a:cubicBezTo>
                <a:cubicBezTo>
                  <a:pt x="9407" y="5891"/>
                  <a:pt x="7380" y="6682"/>
                  <a:pt x="5448" y="7442"/>
                </a:cubicBezTo>
                <a:cubicBezTo>
                  <a:pt x="5416" y="7379"/>
                  <a:pt x="5385" y="7379"/>
                  <a:pt x="5353" y="7316"/>
                </a:cubicBezTo>
                <a:cubicBezTo>
                  <a:pt x="3485" y="7822"/>
                  <a:pt x="1679" y="8582"/>
                  <a:pt x="1" y="9564"/>
                </a:cubicBezTo>
                <a:cubicBezTo>
                  <a:pt x="128" y="9691"/>
                  <a:pt x="159" y="9786"/>
                  <a:pt x="286" y="9944"/>
                </a:cubicBezTo>
                <a:cubicBezTo>
                  <a:pt x="1869" y="8962"/>
                  <a:pt x="3611" y="8234"/>
                  <a:pt x="5448" y="7822"/>
                </a:cubicBezTo>
                <a:cubicBezTo>
                  <a:pt x="7633" y="7411"/>
                  <a:pt x="9502" y="6461"/>
                  <a:pt x="11370" y="5352"/>
                </a:cubicBezTo>
                <a:cubicBezTo>
                  <a:pt x="12764" y="4560"/>
                  <a:pt x="14125" y="3547"/>
                  <a:pt x="15012" y="2154"/>
                </a:cubicBezTo>
                <a:cubicBezTo>
                  <a:pt x="15392" y="1520"/>
                  <a:pt x="15519" y="729"/>
                  <a:pt x="15265" y="0"/>
                </a:cubicBezTo>
                <a:close/>
              </a:path>
            </a:pathLst>
          </a:custGeom>
          <a:solidFill>
            <a:srgbClr val="3DA8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7716631" y="2236131"/>
            <a:ext cx="172290" cy="102079"/>
          </a:xfrm>
          <a:custGeom>
            <a:avLst/>
            <a:gdLst/>
            <a:ahLst/>
            <a:cxnLst/>
            <a:rect l="l" t="t" r="r" b="b"/>
            <a:pathLst>
              <a:path w="5828" h="3453" extrusionOk="0">
                <a:moveTo>
                  <a:pt x="3358" y="856"/>
                </a:moveTo>
                <a:cubicBezTo>
                  <a:pt x="3453" y="1299"/>
                  <a:pt x="3865" y="1489"/>
                  <a:pt x="3865" y="1489"/>
                </a:cubicBezTo>
                <a:cubicBezTo>
                  <a:pt x="3073" y="1647"/>
                  <a:pt x="2313" y="1996"/>
                  <a:pt x="1584" y="2376"/>
                </a:cubicBezTo>
                <a:cubicBezTo>
                  <a:pt x="2186" y="1901"/>
                  <a:pt x="2788" y="1362"/>
                  <a:pt x="3358" y="856"/>
                </a:cubicBezTo>
                <a:close/>
                <a:moveTo>
                  <a:pt x="3675" y="1"/>
                </a:moveTo>
                <a:cubicBezTo>
                  <a:pt x="2566" y="1109"/>
                  <a:pt x="1363" y="2091"/>
                  <a:pt x="1" y="2882"/>
                </a:cubicBezTo>
                <a:cubicBezTo>
                  <a:pt x="159" y="3136"/>
                  <a:pt x="223" y="3199"/>
                  <a:pt x="381" y="3453"/>
                </a:cubicBezTo>
                <a:cubicBezTo>
                  <a:pt x="1648" y="2597"/>
                  <a:pt x="4181" y="1774"/>
                  <a:pt x="5828" y="1331"/>
                </a:cubicBezTo>
                <a:cubicBezTo>
                  <a:pt x="5036" y="1331"/>
                  <a:pt x="3421" y="1267"/>
                  <a:pt x="3706" y="32"/>
                </a:cubicBezTo>
                <a:cubicBezTo>
                  <a:pt x="3706" y="32"/>
                  <a:pt x="3675" y="1"/>
                  <a:pt x="3675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/>
          <p:nvPr/>
        </p:nvSpPr>
        <p:spPr>
          <a:xfrm>
            <a:off x="7722248" y="2326943"/>
            <a:ext cx="30922" cy="26251"/>
          </a:xfrm>
          <a:custGeom>
            <a:avLst/>
            <a:gdLst/>
            <a:ahLst/>
            <a:cxnLst/>
            <a:rect l="l" t="t" r="r" b="b"/>
            <a:pathLst>
              <a:path w="1046" h="888" extrusionOk="0">
                <a:moveTo>
                  <a:pt x="856" y="0"/>
                </a:moveTo>
                <a:cubicBezTo>
                  <a:pt x="951" y="159"/>
                  <a:pt x="983" y="254"/>
                  <a:pt x="1046" y="412"/>
                </a:cubicBezTo>
                <a:cubicBezTo>
                  <a:pt x="761" y="602"/>
                  <a:pt x="603" y="697"/>
                  <a:pt x="286" y="887"/>
                </a:cubicBezTo>
                <a:cubicBezTo>
                  <a:pt x="191" y="729"/>
                  <a:pt x="96" y="602"/>
                  <a:pt x="1" y="444"/>
                </a:cubicBezTo>
                <a:cubicBezTo>
                  <a:pt x="349" y="254"/>
                  <a:pt x="539" y="159"/>
                  <a:pt x="856" y="0"/>
                </a:cubicBezTo>
                <a:close/>
              </a:path>
            </a:pathLst>
          </a:custGeom>
          <a:solidFill>
            <a:srgbClr val="FFC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7722248" y="2326943"/>
            <a:ext cx="30922" cy="26251"/>
          </a:xfrm>
          <a:custGeom>
            <a:avLst/>
            <a:gdLst/>
            <a:ahLst/>
            <a:cxnLst/>
            <a:rect l="l" t="t" r="r" b="b"/>
            <a:pathLst>
              <a:path w="1046" h="888" extrusionOk="0">
                <a:moveTo>
                  <a:pt x="856" y="0"/>
                </a:moveTo>
                <a:cubicBezTo>
                  <a:pt x="539" y="159"/>
                  <a:pt x="349" y="254"/>
                  <a:pt x="1" y="444"/>
                </a:cubicBezTo>
                <a:cubicBezTo>
                  <a:pt x="96" y="602"/>
                  <a:pt x="191" y="729"/>
                  <a:pt x="286" y="887"/>
                </a:cubicBezTo>
                <a:cubicBezTo>
                  <a:pt x="603" y="697"/>
                  <a:pt x="761" y="602"/>
                  <a:pt x="1046" y="412"/>
                </a:cubicBezTo>
                <a:cubicBezTo>
                  <a:pt x="983" y="254"/>
                  <a:pt x="951" y="159"/>
                  <a:pt x="856" y="0"/>
                </a:cubicBezTo>
                <a:close/>
              </a:path>
            </a:pathLst>
          </a:custGeom>
          <a:solidFill>
            <a:srgbClr val="E2A7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/>
          <p:nvPr/>
        </p:nvSpPr>
        <p:spPr>
          <a:xfrm>
            <a:off x="7696973" y="2317572"/>
            <a:ext cx="50581" cy="23443"/>
          </a:xfrm>
          <a:custGeom>
            <a:avLst/>
            <a:gdLst/>
            <a:ahLst/>
            <a:cxnLst/>
            <a:rect l="l" t="t" r="r" b="b"/>
            <a:pathLst>
              <a:path w="1711" h="793" extrusionOk="0">
                <a:moveTo>
                  <a:pt x="856" y="1"/>
                </a:moveTo>
                <a:cubicBezTo>
                  <a:pt x="508" y="191"/>
                  <a:pt x="318" y="254"/>
                  <a:pt x="1" y="412"/>
                </a:cubicBezTo>
                <a:cubicBezTo>
                  <a:pt x="349" y="602"/>
                  <a:pt x="508" y="634"/>
                  <a:pt x="888" y="793"/>
                </a:cubicBezTo>
                <a:cubicBezTo>
                  <a:pt x="1299" y="507"/>
                  <a:pt x="1711" y="317"/>
                  <a:pt x="1711" y="317"/>
                </a:cubicBezTo>
                <a:cubicBezTo>
                  <a:pt x="1331" y="191"/>
                  <a:pt x="1204" y="127"/>
                  <a:pt x="856" y="1"/>
                </a:cubicBez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7535953" y="2415893"/>
            <a:ext cx="41240" cy="30922"/>
          </a:xfrm>
          <a:custGeom>
            <a:avLst/>
            <a:gdLst/>
            <a:ahLst/>
            <a:cxnLst/>
            <a:rect l="l" t="t" r="r" b="b"/>
            <a:pathLst>
              <a:path w="1395" h="1046" extrusionOk="0">
                <a:moveTo>
                  <a:pt x="1" y="0"/>
                </a:moveTo>
                <a:lnTo>
                  <a:pt x="1" y="0"/>
                </a:lnTo>
                <a:cubicBezTo>
                  <a:pt x="127" y="285"/>
                  <a:pt x="222" y="412"/>
                  <a:pt x="381" y="697"/>
                </a:cubicBezTo>
                <a:cubicBezTo>
                  <a:pt x="792" y="855"/>
                  <a:pt x="982" y="918"/>
                  <a:pt x="1394" y="1045"/>
                </a:cubicBezTo>
                <a:cubicBezTo>
                  <a:pt x="1236" y="792"/>
                  <a:pt x="1173" y="633"/>
                  <a:pt x="1014" y="380"/>
                </a:cubicBezTo>
                <a:lnTo>
                  <a:pt x="1" y="0"/>
                </a:ln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/>
          <p:nvPr/>
        </p:nvSpPr>
        <p:spPr>
          <a:xfrm>
            <a:off x="7565928" y="2337231"/>
            <a:ext cx="168536" cy="109588"/>
          </a:xfrm>
          <a:custGeom>
            <a:avLst/>
            <a:gdLst/>
            <a:ahLst/>
            <a:cxnLst/>
            <a:rect l="l" t="t" r="r" b="b"/>
            <a:pathLst>
              <a:path w="5701" h="3707" extrusionOk="0">
                <a:moveTo>
                  <a:pt x="5479" y="1"/>
                </a:moveTo>
                <a:cubicBezTo>
                  <a:pt x="3642" y="1014"/>
                  <a:pt x="1837" y="2028"/>
                  <a:pt x="0" y="3041"/>
                </a:cubicBezTo>
                <a:cubicBezTo>
                  <a:pt x="159" y="3294"/>
                  <a:pt x="222" y="3453"/>
                  <a:pt x="380" y="3706"/>
                </a:cubicBezTo>
                <a:cubicBezTo>
                  <a:pt x="1299" y="3231"/>
                  <a:pt x="2249" y="2724"/>
                  <a:pt x="3167" y="2186"/>
                </a:cubicBezTo>
                <a:cubicBezTo>
                  <a:pt x="4022" y="1648"/>
                  <a:pt x="4877" y="1078"/>
                  <a:pt x="5701" y="476"/>
                </a:cubicBezTo>
                <a:cubicBezTo>
                  <a:pt x="5606" y="286"/>
                  <a:pt x="5574" y="191"/>
                  <a:pt x="5479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7535953" y="2328806"/>
            <a:ext cx="191949" cy="100217"/>
          </a:xfrm>
          <a:custGeom>
            <a:avLst/>
            <a:gdLst/>
            <a:ahLst/>
            <a:cxnLst/>
            <a:rect l="l" t="t" r="r" b="b"/>
            <a:pathLst>
              <a:path w="6493" h="3390" extrusionOk="0">
                <a:moveTo>
                  <a:pt x="5511" y="1"/>
                </a:moveTo>
                <a:cubicBezTo>
                  <a:pt x="3611" y="824"/>
                  <a:pt x="1743" y="1806"/>
                  <a:pt x="1" y="2946"/>
                </a:cubicBezTo>
                <a:cubicBezTo>
                  <a:pt x="412" y="3136"/>
                  <a:pt x="634" y="3199"/>
                  <a:pt x="1046" y="3389"/>
                </a:cubicBezTo>
                <a:cubicBezTo>
                  <a:pt x="2851" y="2344"/>
                  <a:pt x="4688" y="1331"/>
                  <a:pt x="6493" y="286"/>
                </a:cubicBezTo>
                <a:cubicBezTo>
                  <a:pt x="6113" y="159"/>
                  <a:pt x="5923" y="127"/>
                  <a:pt x="5511" y="1"/>
                </a:cubicBez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7766265" y="2270097"/>
            <a:ext cx="383869" cy="304050"/>
          </a:xfrm>
          <a:custGeom>
            <a:avLst/>
            <a:gdLst/>
            <a:ahLst/>
            <a:cxnLst/>
            <a:rect l="l" t="t" r="r" b="b"/>
            <a:pathLst>
              <a:path w="12985" h="10285" extrusionOk="0">
                <a:moveTo>
                  <a:pt x="6186" y="1"/>
                </a:moveTo>
                <a:cubicBezTo>
                  <a:pt x="5223" y="1"/>
                  <a:pt x="4126" y="249"/>
                  <a:pt x="2914" y="910"/>
                </a:cubicBezTo>
                <a:cubicBezTo>
                  <a:pt x="539" y="2208"/>
                  <a:pt x="0" y="6579"/>
                  <a:pt x="2217" y="8827"/>
                </a:cubicBezTo>
                <a:cubicBezTo>
                  <a:pt x="3110" y="9720"/>
                  <a:pt x="4686" y="10284"/>
                  <a:pt x="6289" y="10284"/>
                </a:cubicBezTo>
                <a:cubicBezTo>
                  <a:pt x="7869" y="10284"/>
                  <a:pt x="9477" y="9736"/>
                  <a:pt x="10483" y="8416"/>
                </a:cubicBezTo>
                <a:cubicBezTo>
                  <a:pt x="12985" y="5122"/>
                  <a:pt x="11021" y="2525"/>
                  <a:pt x="10800" y="2272"/>
                </a:cubicBezTo>
                <a:cubicBezTo>
                  <a:pt x="10800" y="2272"/>
                  <a:pt x="9101" y="1"/>
                  <a:pt x="61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7775636" y="2318518"/>
            <a:ext cx="332371" cy="255627"/>
          </a:xfrm>
          <a:custGeom>
            <a:avLst/>
            <a:gdLst/>
            <a:ahLst/>
            <a:cxnLst/>
            <a:rect l="l" t="t" r="r" b="b"/>
            <a:pathLst>
              <a:path w="11243" h="8647" extrusionOk="0">
                <a:moveTo>
                  <a:pt x="1710" y="0"/>
                </a:moveTo>
                <a:lnTo>
                  <a:pt x="1710" y="0"/>
                </a:lnTo>
                <a:cubicBezTo>
                  <a:pt x="127" y="1774"/>
                  <a:pt x="0" y="5257"/>
                  <a:pt x="1900" y="7189"/>
                </a:cubicBezTo>
                <a:cubicBezTo>
                  <a:pt x="2793" y="8082"/>
                  <a:pt x="4369" y="8646"/>
                  <a:pt x="5972" y="8646"/>
                </a:cubicBezTo>
                <a:cubicBezTo>
                  <a:pt x="7552" y="8646"/>
                  <a:pt x="9160" y="8098"/>
                  <a:pt x="10166" y="6778"/>
                </a:cubicBezTo>
                <a:cubicBezTo>
                  <a:pt x="10736" y="6018"/>
                  <a:pt x="11053" y="5321"/>
                  <a:pt x="11243" y="4656"/>
                </a:cubicBezTo>
                <a:lnTo>
                  <a:pt x="11243" y="4656"/>
                </a:lnTo>
                <a:cubicBezTo>
                  <a:pt x="10609" y="5099"/>
                  <a:pt x="9976" y="5416"/>
                  <a:pt x="8804" y="5606"/>
                </a:cubicBezTo>
                <a:cubicBezTo>
                  <a:pt x="8074" y="5743"/>
                  <a:pt x="7380" y="5836"/>
                  <a:pt x="6698" y="5836"/>
                </a:cubicBezTo>
                <a:cubicBezTo>
                  <a:pt x="5960" y="5836"/>
                  <a:pt x="5237" y="5727"/>
                  <a:pt x="4497" y="5448"/>
                </a:cubicBezTo>
                <a:cubicBezTo>
                  <a:pt x="2185" y="4529"/>
                  <a:pt x="1615" y="2249"/>
                  <a:pt x="1710" y="0"/>
                </a:cubicBez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7643615" y="2191198"/>
            <a:ext cx="146098" cy="108642"/>
          </a:xfrm>
          <a:custGeom>
            <a:avLst/>
            <a:gdLst/>
            <a:ahLst/>
            <a:cxnLst/>
            <a:rect l="l" t="t" r="r" b="b"/>
            <a:pathLst>
              <a:path w="4942" h="3675" extrusionOk="0">
                <a:moveTo>
                  <a:pt x="2471" y="476"/>
                </a:moveTo>
                <a:cubicBezTo>
                  <a:pt x="3516" y="476"/>
                  <a:pt x="4339" y="1077"/>
                  <a:pt x="4339" y="1837"/>
                </a:cubicBezTo>
                <a:cubicBezTo>
                  <a:pt x="4339" y="2597"/>
                  <a:pt x="3516" y="3231"/>
                  <a:pt x="2471" y="3231"/>
                </a:cubicBezTo>
                <a:cubicBezTo>
                  <a:pt x="1457" y="3231"/>
                  <a:pt x="634" y="2597"/>
                  <a:pt x="634" y="1837"/>
                </a:cubicBezTo>
                <a:cubicBezTo>
                  <a:pt x="634" y="1077"/>
                  <a:pt x="1457" y="476"/>
                  <a:pt x="2471" y="476"/>
                </a:cubicBezTo>
                <a:close/>
                <a:moveTo>
                  <a:pt x="2471" y="0"/>
                </a:moveTo>
                <a:cubicBezTo>
                  <a:pt x="1109" y="0"/>
                  <a:pt x="1" y="824"/>
                  <a:pt x="1" y="1837"/>
                </a:cubicBezTo>
                <a:cubicBezTo>
                  <a:pt x="1" y="2851"/>
                  <a:pt x="1109" y="3674"/>
                  <a:pt x="2471" y="3674"/>
                </a:cubicBezTo>
                <a:cubicBezTo>
                  <a:pt x="3833" y="3674"/>
                  <a:pt x="4941" y="2851"/>
                  <a:pt x="4941" y="1837"/>
                </a:cubicBezTo>
                <a:cubicBezTo>
                  <a:pt x="4941" y="824"/>
                  <a:pt x="3833" y="0"/>
                  <a:pt x="2471" y="0"/>
                </a:cubicBez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7819623" y="2028729"/>
            <a:ext cx="374527" cy="249567"/>
          </a:xfrm>
          <a:custGeom>
            <a:avLst/>
            <a:gdLst/>
            <a:ahLst/>
            <a:cxnLst/>
            <a:rect l="l" t="t" r="r" b="b"/>
            <a:pathLst>
              <a:path w="12669" h="8442" extrusionOk="0">
                <a:moveTo>
                  <a:pt x="10328" y="450"/>
                </a:moveTo>
                <a:cubicBezTo>
                  <a:pt x="10958" y="450"/>
                  <a:pt x="11496" y="612"/>
                  <a:pt x="11686" y="1095"/>
                </a:cubicBezTo>
                <a:cubicBezTo>
                  <a:pt x="12130" y="2235"/>
                  <a:pt x="10325" y="3755"/>
                  <a:pt x="9438" y="4356"/>
                </a:cubicBezTo>
                <a:cubicBezTo>
                  <a:pt x="8560" y="4950"/>
                  <a:pt x="3702" y="8029"/>
                  <a:pt x="1526" y="8029"/>
                </a:cubicBezTo>
                <a:cubicBezTo>
                  <a:pt x="1034" y="8029"/>
                  <a:pt x="679" y="7872"/>
                  <a:pt x="539" y="7492"/>
                </a:cubicBezTo>
                <a:cubicBezTo>
                  <a:pt x="476" y="7333"/>
                  <a:pt x="507" y="7112"/>
                  <a:pt x="602" y="6953"/>
                </a:cubicBezTo>
                <a:cubicBezTo>
                  <a:pt x="1964" y="4040"/>
                  <a:pt x="4909" y="2076"/>
                  <a:pt x="7728" y="1000"/>
                </a:cubicBezTo>
                <a:cubicBezTo>
                  <a:pt x="8240" y="810"/>
                  <a:pt x="9387" y="450"/>
                  <a:pt x="10328" y="450"/>
                </a:cubicBezTo>
                <a:close/>
                <a:moveTo>
                  <a:pt x="10550" y="1"/>
                </a:moveTo>
                <a:cubicBezTo>
                  <a:pt x="9536" y="1"/>
                  <a:pt x="8365" y="346"/>
                  <a:pt x="7823" y="556"/>
                </a:cubicBezTo>
                <a:cubicBezTo>
                  <a:pt x="5669" y="1348"/>
                  <a:pt x="3547" y="2583"/>
                  <a:pt x="1901" y="4293"/>
                </a:cubicBezTo>
                <a:cubicBezTo>
                  <a:pt x="1141" y="5085"/>
                  <a:pt x="286" y="6257"/>
                  <a:pt x="64" y="7238"/>
                </a:cubicBezTo>
                <a:cubicBezTo>
                  <a:pt x="0" y="7555"/>
                  <a:pt x="95" y="7650"/>
                  <a:pt x="222" y="7872"/>
                </a:cubicBezTo>
                <a:cubicBezTo>
                  <a:pt x="446" y="8289"/>
                  <a:pt x="915" y="8441"/>
                  <a:pt x="1481" y="8441"/>
                </a:cubicBezTo>
                <a:cubicBezTo>
                  <a:pt x="2677" y="8441"/>
                  <a:pt x="4306" y="7761"/>
                  <a:pt x="4973" y="7460"/>
                </a:cubicBezTo>
                <a:cubicBezTo>
                  <a:pt x="6556" y="6700"/>
                  <a:pt x="7728" y="6193"/>
                  <a:pt x="9881" y="4578"/>
                </a:cubicBezTo>
                <a:cubicBezTo>
                  <a:pt x="10895" y="3850"/>
                  <a:pt x="12668" y="2298"/>
                  <a:pt x="12288" y="936"/>
                </a:cubicBezTo>
                <a:cubicBezTo>
                  <a:pt x="12090" y="228"/>
                  <a:pt x="11371" y="1"/>
                  <a:pt x="10550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7790594" y="2269713"/>
            <a:ext cx="323029" cy="302543"/>
          </a:xfrm>
          <a:custGeom>
            <a:avLst/>
            <a:gdLst/>
            <a:ahLst/>
            <a:cxnLst/>
            <a:rect l="l" t="t" r="r" b="b"/>
            <a:pathLst>
              <a:path w="10927" h="10234" extrusionOk="0">
                <a:moveTo>
                  <a:pt x="6493" y="3330"/>
                </a:moveTo>
                <a:lnTo>
                  <a:pt x="8646" y="3647"/>
                </a:lnTo>
                <a:lnTo>
                  <a:pt x="9596" y="5610"/>
                </a:lnTo>
                <a:lnTo>
                  <a:pt x="8615" y="7447"/>
                </a:lnTo>
                <a:lnTo>
                  <a:pt x="6240" y="7194"/>
                </a:lnTo>
                <a:lnTo>
                  <a:pt x="5131" y="5167"/>
                </a:lnTo>
                <a:lnTo>
                  <a:pt x="6493" y="3330"/>
                </a:lnTo>
                <a:close/>
                <a:moveTo>
                  <a:pt x="2629" y="4565"/>
                </a:moveTo>
                <a:lnTo>
                  <a:pt x="5036" y="5262"/>
                </a:lnTo>
                <a:lnTo>
                  <a:pt x="5068" y="5230"/>
                </a:lnTo>
                <a:lnTo>
                  <a:pt x="6145" y="7289"/>
                </a:lnTo>
                <a:lnTo>
                  <a:pt x="4846" y="9125"/>
                </a:lnTo>
                <a:lnTo>
                  <a:pt x="2471" y="8429"/>
                </a:lnTo>
                <a:lnTo>
                  <a:pt x="1458" y="6180"/>
                </a:lnTo>
                <a:lnTo>
                  <a:pt x="2629" y="4565"/>
                </a:lnTo>
                <a:close/>
                <a:moveTo>
                  <a:pt x="5370" y="0"/>
                </a:moveTo>
                <a:cubicBezTo>
                  <a:pt x="5048" y="0"/>
                  <a:pt x="4725" y="32"/>
                  <a:pt x="4403" y="100"/>
                </a:cubicBezTo>
                <a:lnTo>
                  <a:pt x="5670" y="670"/>
                </a:lnTo>
                <a:lnTo>
                  <a:pt x="4814" y="1588"/>
                </a:lnTo>
                <a:lnTo>
                  <a:pt x="2598" y="2317"/>
                </a:lnTo>
                <a:lnTo>
                  <a:pt x="1553" y="2095"/>
                </a:lnTo>
                <a:lnTo>
                  <a:pt x="2249" y="828"/>
                </a:lnTo>
                <a:lnTo>
                  <a:pt x="2249" y="828"/>
                </a:lnTo>
                <a:cubicBezTo>
                  <a:pt x="1774" y="1081"/>
                  <a:pt x="1363" y="1398"/>
                  <a:pt x="1014" y="1841"/>
                </a:cubicBezTo>
                <a:cubicBezTo>
                  <a:pt x="697" y="2285"/>
                  <a:pt x="444" y="2792"/>
                  <a:pt x="254" y="3298"/>
                </a:cubicBezTo>
                <a:lnTo>
                  <a:pt x="1521" y="2158"/>
                </a:lnTo>
                <a:lnTo>
                  <a:pt x="2566" y="2380"/>
                </a:lnTo>
                <a:lnTo>
                  <a:pt x="2566" y="4438"/>
                </a:lnTo>
                <a:lnTo>
                  <a:pt x="1363" y="6053"/>
                </a:lnTo>
                <a:lnTo>
                  <a:pt x="222" y="5515"/>
                </a:lnTo>
                <a:lnTo>
                  <a:pt x="1" y="4755"/>
                </a:lnTo>
                <a:cubicBezTo>
                  <a:pt x="1" y="4818"/>
                  <a:pt x="1" y="4913"/>
                  <a:pt x="1" y="5008"/>
                </a:cubicBezTo>
                <a:lnTo>
                  <a:pt x="159" y="5547"/>
                </a:lnTo>
                <a:lnTo>
                  <a:pt x="96" y="6275"/>
                </a:lnTo>
                <a:cubicBezTo>
                  <a:pt x="286" y="7352"/>
                  <a:pt x="824" y="8365"/>
                  <a:pt x="1648" y="9062"/>
                </a:cubicBezTo>
                <a:lnTo>
                  <a:pt x="2471" y="8524"/>
                </a:lnTo>
                <a:lnTo>
                  <a:pt x="4814" y="9220"/>
                </a:lnTo>
                <a:lnTo>
                  <a:pt x="6208" y="10234"/>
                </a:lnTo>
                <a:cubicBezTo>
                  <a:pt x="7095" y="10139"/>
                  <a:pt x="8045" y="9854"/>
                  <a:pt x="8773" y="9284"/>
                </a:cubicBezTo>
                <a:lnTo>
                  <a:pt x="8710" y="7542"/>
                </a:lnTo>
                <a:lnTo>
                  <a:pt x="9660" y="5673"/>
                </a:lnTo>
                <a:lnTo>
                  <a:pt x="10863" y="5673"/>
                </a:lnTo>
                <a:cubicBezTo>
                  <a:pt x="10895" y="5388"/>
                  <a:pt x="10927" y="5135"/>
                  <a:pt x="10927" y="4913"/>
                </a:cubicBezTo>
                <a:cubicBezTo>
                  <a:pt x="10895" y="4280"/>
                  <a:pt x="10737" y="3710"/>
                  <a:pt x="10515" y="3140"/>
                </a:cubicBezTo>
                <a:lnTo>
                  <a:pt x="9375" y="2253"/>
                </a:lnTo>
                <a:lnTo>
                  <a:pt x="8900" y="1240"/>
                </a:lnTo>
                <a:cubicBezTo>
                  <a:pt x="8868" y="1208"/>
                  <a:pt x="8805" y="1176"/>
                  <a:pt x="8773" y="1145"/>
                </a:cubicBezTo>
                <a:lnTo>
                  <a:pt x="8773" y="1145"/>
                </a:lnTo>
                <a:lnTo>
                  <a:pt x="9343" y="2348"/>
                </a:lnTo>
                <a:lnTo>
                  <a:pt x="8678" y="3520"/>
                </a:lnTo>
                <a:lnTo>
                  <a:pt x="6461" y="3172"/>
                </a:lnTo>
                <a:lnTo>
                  <a:pt x="4846" y="1651"/>
                </a:lnTo>
                <a:lnTo>
                  <a:pt x="5796" y="701"/>
                </a:lnTo>
                <a:lnTo>
                  <a:pt x="7601" y="1018"/>
                </a:lnTo>
                <a:lnTo>
                  <a:pt x="7886" y="606"/>
                </a:lnTo>
                <a:cubicBezTo>
                  <a:pt x="7823" y="606"/>
                  <a:pt x="7760" y="543"/>
                  <a:pt x="7728" y="511"/>
                </a:cubicBezTo>
                <a:lnTo>
                  <a:pt x="7506" y="416"/>
                </a:lnTo>
                <a:cubicBezTo>
                  <a:pt x="7348" y="385"/>
                  <a:pt x="7221" y="321"/>
                  <a:pt x="7095" y="290"/>
                </a:cubicBezTo>
                <a:cubicBezTo>
                  <a:pt x="6778" y="195"/>
                  <a:pt x="6493" y="100"/>
                  <a:pt x="6208" y="68"/>
                </a:cubicBezTo>
                <a:cubicBezTo>
                  <a:pt x="5929" y="24"/>
                  <a:pt x="5649" y="0"/>
                  <a:pt x="5370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/>
          <p:nvPr/>
        </p:nvSpPr>
        <p:spPr>
          <a:xfrm>
            <a:off x="7783167" y="4397582"/>
            <a:ext cx="121778" cy="180590"/>
          </a:xfrm>
          <a:custGeom>
            <a:avLst/>
            <a:gdLst/>
            <a:ahLst/>
            <a:cxnLst/>
            <a:rect l="l" t="t" r="r" b="b"/>
            <a:pathLst>
              <a:path w="3928" h="5825" extrusionOk="0">
                <a:moveTo>
                  <a:pt x="1" y="1"/>
                </a:moveTo>
                <a:cubicBezTo>
                  <a:pt x="1" y="1"/>
                  <a:pt x="2059" y="4149"/>
                  <a:pt x="2471" y="4941"/>
                </a:cubicBezTo>
                <a:cubicBezTo>
                  <a:pt x="2771" y="5541"/>
                  <a:pt x="3110" y="5825"/>
                  <a:pt x="3395" y="5825"/>
                </a:cubicBezTo>
                <a:cubicBezTo>
                  <a:pt x="3472" y="5825"/>
                  <a:pt x="3544" y="5804"/>
                  <a:pt x="3611" y="5764"/>
                </a:cubicBezTo>
                <a:cubicBezTo>
                  <a:pt x="3928" y="5606"/>
                  <a:pt x="3706" y="5068"/>
                  <a:pt x="3294" y="4244"/>
                </a:cubicBezTo>
                <a:cubicBezTo>
                  <a:pt x="2882" y="3389"/>
                  <a:pt x="1077" y="191"/>
                  <a:pt x="1077" y="191"/>
                </a:cubicBezTo>
                <a:lnTo>
                  <a:pt x="1" y="1"/>
                </a:ln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7816556" y="4351450"/>
            <a:ext cx="217018" cy="147355"/>
          </a:xfrm>
          <a:custGeom>
            <a:avLst/>
            <a:gdLst/>
            <a:ahLst/>
            <a:cxnLst/>
            <a:rect l="l" t="t" r="r" b="b"/>
            <a:pathLst>
              <a:path w="7000" h="4753" extrusionOk="0">
                <a:moveTo>
                  <a:pt x="6999" y="0"/>
                </a:moveTo>
                <a:lnTo>
                  <a:pt x="0" y="2185"/>
                </a:lnTo>
                <a:cubicBezTo>
                  <a:pt x="0" y="2185"/>
                  <a:pt x="824" y="4085"/>
                  <a:pt x="1615" y="4561"/>
                </a:cubicBezTo>
                <a:cubicBezTo>
                  <a:pt x="1834" y="4697"/>
                  <a:pt x="2240" y="4752"/>
                  <a:pt x="2726" y="4752"/>
                </a:cubicBezTo>
                <a:cubicBezTo>
                  <a:pt x="3934" y="4752"/>
                  <a:pt x="5634" y="4411"/>
                  <a:pt x="6176" y="4117"/>
                </a:cubicBezTo>
                <a:cubicBezTo>
                  <a:pt x="6936" y="3674"/>
                  <a:pt x="6999" y="0"/>
                  <a:pt x="6999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/>
          <p:nvPr/>
        </p:nvSpPr>
        <p:spPr>
          <a:xfrm>
            <a:off x="7539766" y="4054880"/>
            <a:ext cx="593729" cy="384028"/>
          </a:xfrm>
          <a:custGeom>
            <a:avLst/>
            <a:gdLst/>
            <a:ahLst/>
            <a:cxnLst/>
            <a:rect l="l" t="t" r="r" b="b"/>
            <a:pathLst>
              <a:path w="19151" h="12387" extrusionOk="0">
                <a:moveTo>
                  <a:pt x="8684" y="0"/>
                </a:moveTo>
                <a:cubicBezTo>
                  <a:pt x="8140" y="0"/>
                  <a:pt x="7555" y="186"/>
                  <a:pt x="7155" y="826"/>
                </a:cubicBezTo>
                <a:cubicBezTo>
                  <a:pt x="7155" y="826"/>
                  <a:pt x="6989" y="778"/>
                  <a:pt x="6686" y="778"/>
                </a:cubicBezTo>
                <a:cubicBezTo>
                  <a:pt x="5913" y="778"/>
                  <a:pt x="4245" y="1089"/>
                  <a:pt x="2151" y="3296"/>
                </a:cubicBezTo>
                <a:cubicBezTo>
                  <a:pt x="0" y="5588"/>
                  <a:pt x="1289" y="7198"/>
                  <a:pt x="2220" y="7198"/>
                </a:cubicBezTo>
                <a:cubicBezTo>
                  <a:pt x="2331" y="7198"/>
                  <a:pt x="2437" y="7175"/>
                  <a:pt x="2531" y="7128"/>
                </a:cubicBezTo>
                <a:lnTo>
                  <a:pt x="2531" y="7128"/>
                </a:lnTo>
                <a:cubicBezTo>
                  <a:pt x="2531" y="7128"/>
                  <a:pt x="2501" y="9029"/>
                  <a:pt x="4130" y="9029"/>
                </a:cubicBezTo>
                <a:cubicBezTo>
                  <a:pt x="4156" y="9029"/>
                  <a:pt x="4183" y="9029"/>
                  <a:pt x="4210" y="9028"/>
                </a:cubicBezTo>
                <a:lnTo>
                  <a:pt x="4210" y="9028"/>
                </a:lnTo>
                <a:cubicBezTo>
                  <a:pt x="4210" y="9028"/>
                  <a:pt x="3386" y="10706"/>
                  <a:pt x="4906" y="11815"/>
                </a:cubicBezTo>
                <a:cubicBezTo>
                  <a:pt x="5424" y="12192"/>
                  <a:pt x="6439" y="12386"/>
                  <a:pt x="7690" y="12386"/>
                </a:cubicBezTo>
                <a:cubicBezTo>
                  <a:pt x="10111" y="12386"/>
                  <a:pt x="13420" y="11660"/>
                  <a:pt x="15737" y="10136"/>
                </a:cubicBezTo>
                <a:cubicBezTo>
                  <a:pt x="15737" y="10136"/>
                  <a:pt x="16877" y="10041"/>
                  <a:pt x="17321" y="9503"/>
                </a:cubicBezTo>
                <a:cubicBezTo>
                  <a:pt x="17321" y="9503"/>
                  <a:pt x="19031" y="8806"/>
                  <a:pt x="19094" y="6811"/>
                </a:cubicBezTo>
                <a:cubicBezTo>
                  <a:pt x="19151" y="5021"/>
                  <a:pt x="17678" y="147"/>
                  <a:pt x="12160" y="147"/>
                </a:cubicBezTo>
                <a:cubicBezTo>
                  <a:pt x="11528" y="147"/>
                  <a:pt x="10842" y="211"/>
                  <a:pt x="10100" y="351"/>
                </a:cubicBezTo>
                <a:cubicBezTo>
                  <a:pt x="10100" y="351"/>
                  <a:pt x="9431" y="0"/>
                  <a:pt x="8684" y="0"/>
                </a:cubicBez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7665357" y="4208095"/>
            <a:ext cx="302429" cy="128660"/>
          </a:xfrm>
          <a:custGeom>
            <a:avLst/>
            <a:gdLst/>
            <a:ahLst/>
            <a:cxnLst/>
            <a:rect l="l" t="t" r="r" b="b"/>
            <a:pathLst>
              <a:path w="9755" h="4150" extrusionOk="0">
                <a:moveTo>
                  <a:pt x="9564" y="1"/>
                </a:moveTo>
                <a:cubicBezTo>
                  <a:pt x="3136" y="507"/>
                  <a:pt x="95" y="3864"/>
                  <a:pt x="64" y="3896"/>
                </a:cubicBezTo>
                <a:cubicBezTo>
                  <a:pt x="0" y="3959"/>
                  <a:pt x="0" y="4054"/>
                  <a:pt x="64" y="4118"/>
                </a:cubicBezTo>
                <a:cubicBezTo>
                  <a:pt x="95" y="4149"/>
                  <a:pt x="127" y="4149"/>
                  <a:pt x="159" y="4149"/>
                </a:cubicBezTo>
                <a:cubicBezTo>
                  <a:pt x="222" y="4149"/>
                  <a:pt x="254" y="4118"/>
                  <a:pt x="285" y="4086"/>
                </a:cubicBezTo>
                <a:cubicBezTo>
                  <a:pt x="317" y="4054"/>
                  <a:pt x="3294" y="824"/>
                  <a:pt x="9596" y="317"/>
                </a:cubicBezTo>
                <a:cubicBezTo>
                  <a:pt x="9691" y="317"/>
                  <a:pt x="9754" y="222"/>
                  <a:pt x="9754" y="127"/>
                </a:cubicBezTo>
                <a:cubicBezTo>
                  <a:pt x="9723" y="64"/>
                  <a:pt x="9659" y="1"/>
                  <a:pt x="9564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/>
          <p:nvPr/>
        </p:nvSpPr>
        <p:spPr>
          <a:xfrm>
            <a:off x="7787104" y="4323548"/>
            <a:ext cx="245478" cy="44613"/>
          </a:xfrm>
          <a:custGeom>
            <a:avLst/>
            <a:gdLst/>
            <a:ahLst/>
            <a:cxnLst/>
            <a:rect l="l" t="t" r="r" b="b"/>
            <a:pathLst>
              <a:path w="7918" h="1439" extrusionOk="0">
                <a:moveTo>
                  <a:pt x="5606" y="0"/>
                </a:moveTo>
                <a:cubicBezTo>
                  <a:pt x="5486" y="0"/>
                  <a:pt x="5359" y="5"/>
                  <a:pt x="5226" y="13"/>
                </a:cubicBezTo>
                <a:cubicBezTo>
                  <a:pt x="2945" y="172"/>
                  <a:pt x="159" y="1122"/>
                  <a:pt x="127" y="1122"/>
                </a:cubicBezTo>
                <a:cubicBezTo>
                  <a:pt x="64" y="1154"/>
                  <a:pt x="0" y="1249"/>
                  <a:pt x="32" y="1344"/>
                </a:cubicBezTo>
                <a:cubicBezTo>
                  <a:pt x="64" y="1407"/>
                  <a:pt x="127" y="1439"/>
                  <a:pt x="190" y="1439"/>
                </a:cubicBezTo>
                <a:lnTo>
                  <a:pt x="254" y="1439"/>
                </a:lnTo>
                <a:cubicBezTo>
                  <a:pt x="254" y="1407"/>
                  <a:pt x="3009" y="489"/>
                  <a:pt x="5257" y="330"/>
                </a:cubicBezTo>
                <a:cubicBezTo>
                  <a:pt x="5400" y="319"/>
                  <a:pt x="5535" y="314"/>
                  <a:pt x="5661" y="314"/>
                </a:cubicBezTo>
                <a:cubicBezTo>
                  <a:pt x="7381" y="314"/>
                  <a:pt x="7601" y="1253"/>
                  <a:pt x="7601" y="1312"/>
                </a:cubicBezTo>
                <a:cubicBezTo>
                  <a:pt x="7633" y="1407"/>
                  <a:pt x="7696" y="1439"/>
                  <a:pt x="7791" y="1439"/>
                </a:cubicBezTo>
                <a:cubicBezTo>
                  <a:pt x="7886" y="1407"/>
                  <a:pt x="7918" y="1344"/>
                  <a:pt x="7918" y="1249"/>
                </a:cubicBezTo>
                <a:cubicBezTo>
                  <a:pt x="7888" y="1189"/>
                  <a:pt x="7632" y="0"/>
                  <a:pt x="5606" y="0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8032551" y="4288329"/>
            <a:ext cx="44210" cy="65105"/>
          </a:xfrm>
          <a:custGeom>
            <a:avLst/>
            <a:gdLst/>
            <a:ahLst/>
            <a:cxnLst/>
            <a:rect l="l" t="t" r="r" b="b"/>
            <a:pathLst>
              <a:path w="1426" h="2100" extrusionOk="0">
                <a:moveTo>
                  <a:pt x="268" y="1"/>
                </a:moveTo>
                <a:cubicBezTo>
                  <a:pt x="200" y="1"/>
                  <a:pt x="153" y="53"/>
                  <a:pt x="127" y="104"/>
                </a:cubicBezTo>
                <a:cubicBezTo>
                  <a:pt x="1" y="706"/>
                  <a:pt x="64" y="1181"/>
                  <a:pt x="317" y="1561"/>
                </a:cubicBezTo>
                <a:cubicBezTo>
                  <a:pt x="666" y="2036"/>
                  <a:pt x="1236" y="2068"/>
                  <a:pt x="1236" y="2100"/>
                </a:cubicBezTo>
                <a:lnTo>
                  <a:pt x="1267" y="2100"/>
                </a:lnTo>
                <a:cubicBezTo>
                  <a:pt x="1331" y="2100"/>
                  <a:pt x="1394" y="2036"/>
                  <a:pt x="1426" y="1941"/>
                </a:cubicBezTo>
                <a:cubicBezTo>
                  <a:pt x="1426" y="1878"/>
                  <a:pt x="1362" y="1783"/>
                  <a:pt x="1267" y="1783"/>
                </a:cubicBezTo>
                <a:cubicBezTo>
                  <a:pt x="1267" y="1783"/>
                  <a:pt x="824" y="1720"/>
                  <a:pt x="571" y="1371"/>
                </a:cubicBezTo>
                <a:cubicBezTo>
                  <a:pt x="381" y="1086"/>
                  <a:pt x="317" y="674"/>
                  <a:pt x="444" y="168"/>
                </a:cubicBezTo>
                <a:cubicBezTo>
                  <a:pt x="444" y="104"/>
                  <a:pt x="412" y="9"/>
                  <a:pt x="317" y="9"/>
                </a:cubicBezTo>
                <a:cubicBezTo>
                  <a:pt x="300" y="4"/>
                  <a:pt x="283" y="1"/>
                  <a:pt x="268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/>
          <p:nvPr/>
        </p:nvSpPr>
        <p:spPr>
          <a:xfrm>
            <a:off x="7838165" y="4386793"/>
            <a:ext cx="187534" cy="60889"/>
          </a:xfrm>
          <a:custGeom>
            <a:avLst/>
            <a:gdLst/>
            <a:ahLst/>
            <a:cxnLst/>
            <a:rect l="l" t="t" r="r" b="b"/>
            <a:pathLst>
              <a:path w="6049" h="1964" extrusionOk="0">
                <a:moveTo>
                  <a:pt x="5986" y="0"/>
                </a:moveTo>
                <a:cubicBezTo>
                  <a:pt x="4085" y="1457"/>
                  <a:pt x="63" y="1900"/>
                  <a:pt x="32" y="1900"/>
                </a:cubicBezTo>
                <a:cubicBezTo>
                  <a:pt x="32" y="1900"/>
                  <a:pt x="0" y="1900"/>
                  <a:pt x="0" y="1932"/>
                </a:cubicBezTo>
                <a:cubicBezTo>
                  <a:pt x="0" y="1932"/>
                  <a:pt x="32" y="1964"/>
                  <a:pt x="32" y="1964"/>
                </a:cubicBezTo>
                <a:cubicBezTo>
                  <a:pt x="95" y="1964"/>
                  <a:pt x="4117" y="1520"/>
                  <a:pt x="6017" y="64"/>
                </a:cubicBezTo>
                <a:cubicBezTo>
                  <a:pt x="6017" y="32"/>
                  <a:pt x="6049" y="32"/>
                  <a:pt x="6017" y="0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0"/>
          <p:cNvSpPr/>
          <p:nvPr/>
        </p:nvSpPr>
        <p:spPr>
          <a:xfrm>
            <a:off x="7845017" y="4403473"/>
            <a:ext cx="180683" cy="55991"/>
          </a:xfrm>
          <a:custGeom>
            <a:avLst/>
            <a:gdLst/>
            <a:ahLst/>
            <a:cxnLst/>
            <a:rect l="l" t="t" r="r" b="b"/>
            <a:pathLst>
              <a:path w="5828" h="1806" extrusionOk="0">
                <a:moveTo>
                  <a:pt x="5765" y="1"/>
                </a:moveTo>
                <a:cubicBezTo>
                  <a:pt x="3643" y="1394"/>
                  <a:pt x="64" y="1742"/>
                  <a:pt x="32" y="1742"/>
                </a:cubicBezTo>
                <a:cubicBezTo>
                  <a:pt x="1" y="1742"/>
                  <a:pt x="1" y="1774"/>
                  <a:pt x="1" y="1774"/>
                </a:cubicBezTo>
                <a:cubicBezTo>
                  <a:pt x="1" y="1806"/>
                  <a:pt x="32" y="1806"/>
                  <a:pt x="32" y="1806"/>
                </a:cubicBezTo>
                <a:cubicBezTo>
                  <a:pt x="64" y="1806"/>
                  <a:pt x="3674" y="1457"/>
                  <a:pt x="5796" y="64"/>
                </a:cubicBezTo>
                <a:cubicBezTo>
                  <a:pt x="5796" y="32"/>
                  <a:pt x="5828" y="32"/>
                  <a:pt x="5796" y="1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0"/>
          <p:cNvSpPr/>
          <p:nvPr/>
        </p:nvSpPr>
        <p:spPr>
          <a:xfrm>
            <a:off x="7854844" y="4426073"/>
            <a:ext cx="170855" cy="49108"/>
          </a:xfrm>
          <a:custGeom>
            <a:avLst/>
            <a:gdLst/>
            <a:ahLst/>
            <a:cxnLst/>
            <a:rect l="l" t="t" r="r" b="b"/>
            <a:pathLst>
              <a:path w="5511" h="1584" extrusionOk="0">
                <a:moveTo>
                  <a:pt x="5448" y="0"/>
                </a:moveTo>
                <a:cubicBezTo>
                  <a:pt x="3326" y="1172"/>
                  <a:pt x="64" y="1520"/>
                  <a:pt x="32" y="1520"/>
                </a:cubicBezTo>
                <a:cubicBezTo>
                  <a:pt x="32" y="1520"/>
                  <a:pt x="0" y="1552"/>
                  <a:pt x="0" y="1552"/>
                </a:cubicBezTo>
                <a:cubicBezTo>
                  <a:pt x="0" y="1583"/>
                  <a:pt x="32" y="1583"/>
                  <a:pt x="32" y="1583"/>
                </a:cubicBezTo>
                <a:cubicBezTo>
                  <a:pt x="64" y="1583"/>
                  <a:pt x="3357" y="1235"/>
                  <a:pt x="5479" y="63"/>
                </a:cubicBezTo>
                <a:cubicBezTo>
                  <a:pt x="5479" y="63"/>
                  <a:pt x="5511" y="32"/>
                  <a:pt x="5479" y="32"/>
                </a:cubicBezTo>
                <a:cubicBezTo>
                  <a:pt x="5479" y="0"/>
                  <a:pt x="5448" y="0"/>
                  <a:pt x="5448" y="0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0"/>
          <p:cNvSpPr/>
          <p:nvPr/>
        </p:nvSpPr>
        <p:spPr>
          <a:xfrm>
            <a:off x="7868578" y="4449635"/>
            <a:ext cx="150269" cy="37327"/>
          </a:xfrm>
          <a:custGeom>
            <a:avLst/>
            <a:gdLst/>
            <a:ahLst/>
            <a:cxnLst/>
            <a:rect l="l" t="t" r="r" b="b"/>
            <a:pathLst>
              <a:path w="4847" h="1204" extrusionOk="0">
                <a:moveTo>
                  <a:pt x="4815" y="0"/>
                </a:moveTo>
                <a:cubicBezTo>
                  <a:pt x="2408" y="887"/>
                  <a:pt x="32" y="1109"/>
                  <a:pt x="1" y="1140"/>
                </a:cubicBezTo>
                <a:cubicBezTo>
                  <a:pt x="1" y="1140"/>
                  <a:pt x="1" y="1140"/>
                  <a:pt x="1" y="1172"/>
                </a:cubicBezTo>
                <a:cubicBezTo>
                  <a:pt x="1" y="1172"/>
                  <a:pt x="1" y="1204"/>
                  <a:pt x="32" y="1204"/>
                </a:cubicBezTo>
                <a:cubicBezTo>
                  <a:pt x="32" y="1172"/>
                  <a:pt x="2439" y="950"/>
                  <a:pt x="4815" y="63"/>
                </a:cubicBezTo>
                <a:cubicBezTo>
                  <a:pt x="4846" y="63"/>
                  <a:pt x="4846" y="32"/>
                  <a:pt x="4846" y="32"/>
                </a:cubicBezTo>
                <a:cubicBezTo>
                  <a:pt x="4846" y="0"/>
                  <a:pt x="4815" y="0"/>
                  <a:pt x="4815" y="0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0"/>
          <p:cNvSpPr/>
          <p:nvPr/>
        </p:nvSpPr>
        <p:spPr>
          <a:xfrm>
            <a:off x="7887242" y="4470252"/>
            <a:ext cx="118833" cy="23593"/>
          </a:xfrm>
          <a:custGeom>
            <a:avLst/>
            <a:gdLst/>
            <a:ahLst/>
            <a:cxnLst/>
            <a:rect l="l" t="t" r="r" b="b"/>
            <a:pathLst>
              <a:path w="3833" h="761" extrusionOk="0">
                <a:moveTo>
                  <a:pt x="3769" y="0"/>
                </a:moveTo>
                <a:cubicBezTo>
                  <a:pt x="1932" y="602"/>
                  <a:pt x="32" y="697"/>
                  <a:pt x="32" y="697"/>
                </a:cubicBezTo>
                <a:cubicBezTo>
                  <a:pt x="1" y="697"/>
                  <a:pt x="1" y="729"/>
                  <a:pt x="1" y="729"/>
                </a:cubicBezTo>
                <a:cubicBezTo>
                  <a:pt x="1" y="760"/>
                  <a:pt x="1" y="760"/>
                  <a:pt x="32" y="760"/>
                </a:cubicBezTo>
                <a:cubicBezTo>
                  <a:pt x="32" y="760"/>
                  <a:pt x="1964" y="665"/>
                  <a:pt x="3801" y="63"/>
                </a:cubicBezTo>
                <a:cubicBezTo>
                  <a:pt x="3801" y="63"/>
                  <a:pt x="3832" y="32"/>
                  <a:pt x="3801" y="0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0"/>
          <p:cNvSpPr/>
          <p:nvPr/>
        </p:nvSpPr>
        <p:spPr>
          <a:xfrm>
            <a:off x="7727207" y="4275680"/>
            <a:ext cx="234689" cy="74809"/>
          </a:xfrm>
          <a:custGeom>
            <a:avLst/>
            <a:gdLst/>
            <a:ahLst/>
            <a:cxnLst/>
            <a:rect l="l" t="t" r="r" b="b"/>
            <a:pathLst>
              <a:path w="7570" h="2413" extrusionOk="0">
                <a:moveTo>
                  <a:pt x="6676" y="1"/>
                </a:moveTo>
                <a:cubicBezTo>
                  <a:pt x="6647" y="1"/>
                  <a:pt x="6618" y="2"/>
                  <a:pt x="6588" y="6"/>
                </a:cubicBezTo>
                <a:cubicBezTo>
                  <a:pt x="5606" y="101"/>
                  <a:pt x="1331" y="1431"/>
                  <a:pt x="127" y="2128"/>
                </a:cubicBezTo>
                <a:cubicBezTo>
                  <a:pt x="32" y="2191"/>
                  <a:pt x="0" y="2286"/>
                  <a:pt x="64" y="2349"/>
                </a:cubicBezTo>
                <a:cubicBezTo>
                  <a:pt x="95" y="2413"/>
                  <a:pt x="127" y="2413"/>
                  <a:pt x="190" y="2413"/>
                </a:cubicBezTo>
                <a:lnTo>
                  <a:pt x="254" y="2413"/>
                </a:lnTo>
                <a:cubicBezTo>
                  <a:pt x="1457" y="1747"/>
                  <a:pt x="5669" y="417"/>
                  <a:pt x="6619" y="322"/>
                </a:cubicBezTo>
                <a:cubicBezTo>
                  <a:pt x="6654" y="317"/>
                  <a:pt x="6685" y="314"/>
                  <a:pt x="6712" y="314"/>
                </a:cubicBezTo>
                <a:cubicBezTo>
                  <a:pt x="6833" y="314"/>
                  <a:pt x="6884" y="366"/>
                  <a:pt x="6936" y="417"/>
                </a:cubicBezTo>
                <a:cubicBezTo>
                  <a:pt x="7158" y="671"/>
                  <a:pt x="7063" y="1431"/>
                  <a:pt x="6999" y="1684"/>
                </a:cubicBezTo>
                <a:cubicBezTo>
                  <a:pt x="6999" y="1779"/>
                  <a:pt x="7031" y="1843"/>
                  <a:pt x="7126" y="1874"/>
                </a:cubicBezTo>
                <a:cubicBezTo>
                  <a:pt x="7143" y="1880"/>
                  <a:pt x="7159" y="1882"/>
                  <a:pt x="7174" y="1882"/>
                </a:cubicBezTo>
                <a:cubicBezTo>
                  <a:pt x="7242" y="1882"/>
                  <a:pt x="7290" y="1826"/>
                  <a:pt x="7316" y="1747"/>
                </a:cubicBezTo>
                <a:cubicBezTo>
                  <a:pt x="7348" y="1652"/>
                  <a:pt x="7569" y="639"/>
                  <a:pt x="7158" y="196"/>
                </a:cubicBezTo>
                <a:cubicBezTo>
                  <a:pt x="7073" y="111"/>
                  <a:pt x="6912" y="1"/>
                  <a:pt x="6676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0"/>
          <p:cNvSpPr/>
          <p:nvPr/>
        </p:nvSpPr>
        <p:spPr>
          <a:xfrm>
            <a:off x="7977583" y="4201832"/>
            <a:ext cx="109005" cy="134923"/>
          </a:xfrm>
          <a:custGeom>
            <a:avLst/>
            <a:gdLst/>
            <a:ahLst/>
            <a:cxnLst/>
            <a:rect l="l" t="t" r="r" b="b"/>
            <a:pathLst>
              <a:path w="3516" h="4352" extrusionOk="0">
                <a:moveTo>
                  <a:pt x="2902" y="1"/>
                </a:moveTo>
                <a:cubicBezTo>
                  <a:pt x="2884" y="1"/>
                  <a:pt x="2866" y="5"/>
                  <a:pt x="2850" y="13"/>
                </a:cubicBezTo>
                <a:cubicBezTo>
                  <a:pt x="2755" y="44"/>
                  <a:pt x="2724" y="108"/>
                  <a:pt x="2755" y="203"/>
                </a:cubicBezTo>
                <a:cubicBezTo>
                  <a:pt x="3104" y="1216"/>
                  <a:pt x="2312" y="1628"/>
                  <a:pt x="1299" y="2008"/>
                </a:cubicBezTo>
                <a:cubicBezTo>
                  <a:pt x="1108" y="2071"/>
                  <a:pt x="950" y="2166"/>
                  <a:pt x="823" y="2229"/>
                </a:cubicBezTo>
                <a:cubicBezTo>
                  <a:pt x="0" y="2641"/>
                  <a:pt x="348" y="4161"/>
                  <a:pt x="380" y="4225"/>
                </a:cubicBezTo>
                <a:cubicBezTo>
                  <a:pt x="380" y="4288"/>
                  <a:pt x="443" y="4351"/>
                  <a:pt x="538" y="4351"/>
                </a:cubicBezTo>
                <a:lnTo>
                  <a:pt x="570" y="4351"/>
                </a:lnTo>
                <a:cubicBezTo>
                  <a:pt x="633" y="4320"/>
                  <a:pt x="697" y="4256"/>
                  <a:pt x="665" y="4161"/>
                </a:cubicBezTo>
                <a:cubicBezTo>
                  <a:pt x="602" y="3781"/>
                  <a:pt x="443" y="2768"/>
                  <a:pt x="950" y="2514"/>
                </a:cubicBezTo>
                <a:cubicBezTo>
                  <a:pt x="1077" y="2451"/>
                  <a:pt x="1235" y="2388"/>
                  <a:pt x="1425" y="2293"/>
                </a:cubicBezTo>
                <a:cubicBezTo>
                  <a:pt x="2249" y="1976"/>
                  <a:pt x="3515" y="1501"/>
                  <a:pt x="3040" y="108"/>
                </a:cubicBezTo>
                <a:cubicBezTo>
                  <a:pt x="3017" y="36"/>
                  <a:pt x="2957" y="1"/>
                  <a:pt x="2902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0"/>
          <p:cNvSpPr/>
          <p:nvPr/>
        </p:nvSpPr>
        <p:spPr>
          <a:xfrm>
            <a:off x="8012926" y="4201212"/>
            <a:ext cx="47155" cy="54037"/>
          </a:xfrm>
          <a:custGeom>
            <a:avLst/>
            <a:gdLst/>
            <a:ahLst/>
            <a:cxnLst/>
            <a:rect l="l" t="t" r="r" b="b"/>
            <a:pathLst>
              <a:path w="1521" h="1743" extrusionOk="0">
                <a:moveTo>
                  <a:pt x="159" y="1"/>
                </a:moveTo>
                <a:cubicBezTo>
                  <a:pt x="63" y="33"/>
                  <a:pt x="0" y="96"/>
                  <a:pt x="0" y="191"/>
                </a:cubicBezTo>
                <a:cubicBezTo>
                  <a:pt x="32" y="666"/>
                  <a:pt x="349" y="1616"/>
                  <a:pt x="1362" y="1743"/>
                </a:cubicBezTo>
                <a:cubicBezTo>
                  <a:pt x="1457" y="1743"/>
                  <a:pt x="1520" y="1679"/>
                  <a:pt x="1520" y="1616"/>
                </a:cubicBezTo>
                <a:cubicBezTo>
                  <a:pt x="1520" y="1521"/>
                  <a:pt x="1489" y="1458"/>
                  <a:pt x="1394" y="1426"/>
                </a:cubicBezTo>
                <a:cubicBezTo>
                  <a:pt x="412" y="1331"/>
                  <a:pt x="317" y="223"/>
                  <a:pt x="317" y="159"/>
                </a:cubicBezTo>
                <a:cubicBezTo>
                  <a:pt x="317" y="64"/>
                  <a:pt x="222" y="1"/>
                  <a:pt x="159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0"/>
          <p:cNvSpPr/>
          <p:nvPr/>
        </p:nvSpPr>
        <p:spPr>
          <a:xfrm>
            <a:off x="8038441" y="4258505"/>
            <a:ext cx="73662" cy="75305"/>
          </a:xfrm>
          <a:custGeom>
            <a:avLst/>
            <a:gdLst/>
            <a:ahLst/>
            <a:cxnLst/>
            <a:rect l="l" t="t" r="r" b="b"/>
            <a:pathLst>
              <a:path w="2376" h="2429" extrusionOk="0">
                <a:moveTo>
                  <a:pt x="2092" y="1"/>
                </a:moveTo>
                <a:cubicBezTo>
                  <a:pt x="2017" y="1"/>
                  <a:pt x="1943" y="16"/>
                  <a:pt x="1869" y="53"/>
                </a:cubicBezTo>
                <a:cubicBezTo>
                  <a:pt x="1552" y="275"/>
                  <a:pt x="1457" y="876"/>
                  <a:pt x="1394" y="1383"/>
                </a:cubicBezTo>
                <a:lnTo>
                  <a:pt x="1362" y="1478"/>
                </a:lnTo>
                <a:cubicBezTo>
                  <a:pt x="1331" y="1795"/>
                  <a:pt x="507" y="2048"/>
                  <a:pt x="127" y="2111"/>
                </a:cubicBezTo>
                <a:cubicBezTo>
                  <a:pt x="64" y="2111"/>
                  <a:pt x="1" y="2206"/>
                  <a:pt x="1" y="2301"/>
                </a:cubicBezTo>
                <a:cubicBezTo>
                  <a:pt x="32" y="2365"/>
                  <a:pt x="96" y="2428"/>
                  <a:pt x="159" y="2428"/>
                </a:cubicBezTo>
                <a:lnTo>
                  <a:pt x="191" y="2428"/>
                </a:lnTo>
                <a:cubicBezTo>
                  <a:pt x="349" y="2397"/>
                  <a:pt x="1584" y="2175"/>
                  <a:pt x="1679" y="1510"/>
                </a:cubicBezTo>
                <a:lnTo>
                  <a:pt x="1711" y="1446"/>
                </a:lnTo>
                <a:cubicBezTo>
                  <a:pt x="1742" y="1066"/>
                  <a:pt x="1837" y="465"/>
                  <a:pt x="2027" y="338"/>
                </a:cubicBezTo>
                <a:cubicBezTo>
                  <a:pt x="2059" y="306"/>
                  <a:pt x="2091" y="306"/>
                  <a:pt x="2154" y="306"/>
                </a:cubicBezTo>
                <a:cubicBezTo>
                  <a:pt x="2178" y="314"/>
                  <a:pt x="2200" y="318"/>
                  <a:pt x="2219" y="318"/>
                </a:cubicBezTo>
                <a:cubicBezTo>
                  <a:pt x="2279" y="318"/>
                  <a:pt x="2320" y="283"/>
                  <a:pt x="2344" y="211"/>
                </a:cubicBezTo>
                <a:cubicBezTo>
                  <a:pt x="2376" y="148"/>
                  <a:pt x="2344" y="53"/>
                  <a:pt x="2249" y="21"/>
                </a:cubicBezTo>
                <a:cubicBezTo>
                  <a:pt x="2197" y="8"/>
                  <a:pt x="2144" y="1"/>
                  <a:pt x="2092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0"/>
          <p:cNvSpPr/>
          <p:nvPr/>
        </p:nvSpPr>
        <p:spPr>
          <a:xfrm>
            <a:off x="8083612" y="4212745"/>
            <a:ext cx="40272" cy="24833"/>
          </a:xfrm>
          <a:custGeom>
            <a:avLst/>
            <a:gdLst/>
            <a:ahLst/>
            <a:cxnLst/>
            <a:rect l="l" t="t" r="r" b="b"/>
            <a:pathLst>
              <a:path w="1299" h="801" extrusionOk="0">
                <a:moveTo>
                  <a:pt x="179" y="0"/>
                </a:moveTo>
                <a:cubicBezTo>
                  <a:pt x="162" y="0"/>
                  <a:pt x="144" y="3"/>
                  <a:pt x="127" y="9"/>
                </a:cubicBezTo>
                <a:cubicBezTo>
                  <a:pt x="64" y="41"/>
                  <a:pt x="0" y="136"/>
                  <a:pt x="32" y="199"/>
                </a:cubicBezTo>
                <a:cubicBezTo>
                  <a:pt x="190" y="769"/>
                  <a:pt x="1077" y="801"/>
                  <a:pt x="1140" y="801"/>
                </a:cubicBezTo>
                <a:cubicBezTo>
                  <a:pt x="1235" y="801"/>
                  <a:pt x="1299" y="737"/>
                  <a:pt x="1299" y="642"/>
                </a:cubicBezTo>
                <a:cubicBezTo>
                  <a:pt x="1299" y="579"/>
                  <a:pt x="1235" y="516"/>
                  <a:pt x="1140" y="484"/>
                </a:cubicBezTo>
                <a:cubicBezTo>
                  <a:pt x="950" y="484"/>
                  <a:pt x="412" y="421"/>
                  <a:pt x="317" y="104"/>
                </a:cubicBezTo>
                <a:cubicBezTo>
                  <a:pt x="317" y="52"/>
                  <a:pt x="254" y="0"/>
                  <a:pt x="179" y="0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0"/>
          <p:cNvSpPr/>
          <p:nvPr/>
        </p:nvSpPr>
        <p:spPr>
          <a:xfrm>
            <a:off x="7863680" y="4336724"/>
            <a:ext cx="109997" cy="60889"/>
          </a:xfrm>
          <a:custGeom>
            <a:avLst/>
            <a:gdLst/>
            <a:ahLst/>
            <a:cxnLst/>
            <a:rect l="l" t="t" r="r" b="b"/>
            <a:pathLst>
              <a:path w="3548" h="1964" extrusionOk="0">
                <a:moveTo>
                  <a:pt x="159" y="0"/>
                </a:moveTo>
                <a:cubicBezTo>
                  <a:pt x="64" y="32"/>
                  <a:pt x="0" y="95"/>
                  <a:pt x="32" y="190"/>
                </a:cubicBezTo>
                <a:cubicBezTo>
                  <a:pt x="285" y="1964"/>
                  <a:pt x="539" y="1964"/>
                  <a:pt x="666" y="1964"/>
                </a:cubicBezTo>
                <a:cubicBezTo>
                  <a:pt x="761" y="1964"/>
                  <a:pt x="1109" y="1900"/>
                  <a:pt x="1711" y="1742"/>
                </a:cubicBezTo>
                <a:cubicBezTo>
                  <a:pt x="2281" y="1647"/>
                  <a:pt x="3199" y="1425"/>
                  <a:pt x="3326" y="1425"/>
                </a:cubicBezTo>
                <a:cubicBezTo>
                  <a:pt x="3343" y="1434"/>
                  <a:pt x="3362" y="1438"/>
                  <a:pt x="3382" y="1438"/>
                </a:cubicBezTo>
                <a:cubicBezTo>
                  <a:pt x="3435" y="1438"/>
                  <a:pt x="3493" y="1408"/>
                  <a:pt x="3516" y="1362"/>
                </a:cubicBezTo>
                <a:cubicBezTo>
                  <a:pt x="3547" y="1267"/>
                  <a:pt x="3547" y="1204"/>
                  <a:pt x="3452" y="1140"/>
                </a:cubicBezTo>
                <a:cubicBezTo>
                  <a:pt x="3428" y="1124"/>
                  <a:pt x="3393" y="1114"/>
                  <a:pt x="3330" y="1114"/>
                </a:cubicBezTo>
                <a:cubicBezTo>
                  <a:pt x="3148" y="1114"/>
                  <a:pt x="2730" y="1198"/>
                  <a:pt x="1647" y="1457"/>
                </a:cubicBezTo>
                <a:cubicBezTo>
                  <a:pt x="1267" y="1520"/>
                  <a:pt x="824" y="1615"/>
                  <a:pt x="697" y="1647"/>
                </a:cubicBezTo>
                <a:cubicBezTo>
                  <a:pt x="571" y="1489"/>
                  <a:pt x="412" y="760"/>
                  <a:pt x="317" y="159"/>
                </a:cubicBezTo>
                <a:cubicBezTo>
                  <a:pt x="317" y="64"/>
                  <a:pt x="254" y="0"/>
                  <a:pt x="159" y="0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0"/>
          <p:cNvSpPr/>
          <p:nvPr/>
        </p:nvSpPr>
        <p:spPr>
          <a:xfrm>
            <a:off x="7701692" y="4350210"/>
            <a:ext cx="130614" cy="62129"/>
          </a:xfrm>
          <a:custGeom>
            <a:avLst/>
            <a:gdLst/>
            <a:ahLst/>
            <a:cxnLst/>
            <a:rect l="l" t="t" r="r" b="b"/>
            <a:pathLst>
              <a:path w="4213" h="2004" extrusionOk="0">
                <a:moveTo>
                  <a:pt x="3849" y="0"/>
                </a:moveTo>
                <a:cubicBezTo>
                  <a:pt x="3834" y="0"/>
                  <a:pt x="3818" y="3"/>
                  <a:pt x="3800" y="9"/>
                </a:cubicBezTo>
                <a:cubicBezTo>
                  <a:pt x="3705" y="9"/>
                  <a:pt x="3642" y="104"/>
                  <a:pt x="3674" y="167"/>
                </a:cubicBezTo>
                <a:cubicBezTo>
                  <a:pt x="3737" y="642"/>
                  <a:pt x="3769" y="1117"/>
                  <a:pt x="3737" y="1244"/>
                </a:cubicBezTo>
                <a:cubicBezTo>
                  <a:pt x="3705" y="1244"/>
                  <a:pt x="3642" y="1275"/>
                  <a:pt x="3547" y="1307"/>
                </a:cubicBezTo>
                <a:cubicBezTo>
                  <a:pt x="2665" y="1601"/>
                  <a:pt x="2220" y="1677"/>
                  <a:pt x="1994" y="1677"/>
                </a:cubicBezTo>
                <a:cubicBezTo>
                  <a:pt x="1854" y="1677"/>
                  <a:pt x="1798" y="1648"/>
                  <a:pt x="1774" y="1624"/>
                </a:cubicBezTo>
                <a:cubicBezTo>
                  <a:pt x="1679" y="1529"/>
                  <a:pt x="1140" y="895"/>
                  <a:pt x="602" y="895"/>
                </a:cubicBezTo>
                <a:cubicBezTo>
                  <a:pt x="412" y="895"/>
                  <a:pt x="222" y="959"/>
                  <a:pt x="63" y="1117"/>
                </a:cubicBezTo>
                <a:cubicBezTo>
                  <a:pt x="0" y="1180"/>
                  <a:pt x="0" y="1275"/>
                  <a:pt x="63" y="1339"/>
                </a:cubicBezTo>
                <a:cubicBezTo>
                  <a:pt x="90" y="1365"/>
                  <a:pt x="123" y="1375"/>
                  <a:pt x="156" y="1375"/>
                </a:cubicBezTo>
                <a:cubicBezTo>
                  <a:pt x="201" y="1375"/>
                  <a:pt x="249" y="1357"/>
                  <a:pt x="285" y="1339"/>
                </a:cubicBezTo>
                <a:cubicBezTo>
                  <a:pt x="380" y="1244"/>
                  <a:pt x="475" y="1212"/>
                  <a:pt x="570" y="1212"/>
                </a:cubicBezTo>
                <a:cubicBezTo>
                  <a:pt x="887" y="1212"/>
                  <a:pt x="1298" y="1529"/>
                  <a:pt x="1552" y="1845"/>
                </a:cubicBezTo>
                <a:cubicBezTo>
                  <a:pt x="1647" y="1940"/>
                  <a:pt x="1774" y="2004"/>
                  <a:pt x="1995" y="2004"/>
                </a:cubicBezTo>
                <a:cubicBezTo>
                  <a:pt x="2375" y="2004"/>
                  <a:pt x="2945" y="1845"/>
                  <a:pt x="3642" y="1592"/>
                </a:cubicBezTo>
                <a:cubicBezTo>
                  <a:pt x="3769" y="1560"/>
                  <a:pt x="3832" y="1529"/>
                  <a:pt x="3864" y="1529"/>
                </a:cubicBezTo>
                <a:cubicBezTo>
                  <a:pt x="3959" y="1497"/>
                  <a:pt x="4212" y="1434"/>
                  <a:pt x="3990" y="104"/>
                </a:cubicBezTo>
                <a:cubicBezTo>
                  <a:pt x="3965" y="52"/>
                  <a:pt x="3918" y="0"/>
                  <a:pt x="3849" y="0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0"/>
          <p:cNvSpPr/>
          <p:nvPr/>
        </p:nvSpPr>
        <p:spPr>
          <a:xfrm>
            <a:off x="7737996" y="4264054"/>
            <a:ext cx="147324" cy="44210"/>
          </a:xfrm>
          <a:custGeom>
            <a:avLst/>
            <a:gdLst/>
            <a:ahLst/>
            <a:cxnLst/>
            <a:rect l="l" t="t" r="r" b="b"/>
            <a:pathLst>
              <a:path w="4752" h="1426" extrusionOk="0">
                <a:moveTo>
                  <a:pt x="4561" y="1"/>
                </a:moveTo>
                <a:cubicBezTo>
                  <a:pt x="2978" y="64"/>
                  <a:pt x="1964" y="571"/>
                  <a:pt x="1363" y="887"/>
                </a:cubicBezTo>
                <a:cubicBezTo>
                  <a:pt x="1173" y="982"/>
                  <a:pt x="888" y="1109"/>
                  <a:pt x="824" y="1109"/>
                </a:cubicBezTo>
                <a:cubicBezTo>
                  <a:pt x="539" y="824"/>
                  <a:pt x="318" y="444"/>
                  <a:pt x="318" y="444"/>
                </a:cubicBezTo>
                <a:cubicBezTo>
                  <a:pt x="298" y="405"/>
                  <a:pt x="254" y="378"/>
                  <a:pt x="201" y="378"/>
                </a:cubicBezTo>
                <a:cubicBezTo>
                  <a:pt x="168" y="378"/>
                  <a:pt x="132" y="388"/>
                  <a:pt x="96" y="412"/>
                </a:cubicBezTo>
                <a:cubicBezTo>
                  <a:pt x="32" y="444"/>
                  <a:pt x="1" y="539"/>
                  <a:pt x="32" y="602"/>
                </a:cubicBezTo>
                <a:cubicBezTo>
                  <a:pt x="64" y="634"/>
                  <a:pt x="286" y="1046"/>
                  <a:pt x="634" y="1331"/>
                </a:cubicBezTo>
                <a:cubicBezTo>
                  <a:pt x="698" y="1394"/>
                  <a:pt x="761" y="1426"/>
                  <a:pt x="856" y="1426"/>
                </a:cubicBezTo>
                <a:cubicBezTo>
                  <a:pt x="1014" y="1426"/>
                  <a:pt x="1236" y="1299"/>
                  <a:pt x="1489" y="1172"/>
                </a:cubicBezTo>
                <a:cubicBezTo>
                  <a:pt x="2091" y="887"/>
                  <a:pt x="3041" y="381"/>
                  <a:pt x="4593" y="317"/>
                </a:cubicBezTo>
                <a:cubicBezTo>
                  <a:pt x="4688" y="317"/>
                  <a:pt x="4751" y="254"/>
                  <a:pt x="4751" y="159"/>
                </a:cubicBezTo>
                <a:cubicBezTo>
                  <a:pt x="4720" y="64"/>
                  <a:pt x="4656" y="1"/>
                  <a:pt x="4561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0"/>
          <p:cNvSpPr/>
          <p:nvPr/>
        </p:nvSpPr>
        <p:spPr>
          <a:xfrm>
            <a:off x="7613304" y="4104236"/>
            <a:ext cx="168902" cy="176559"/>
          </a:xfrm>
          <a:custGeom>
            <a:avLst/>
            <a:gdLst/>
            <a:ahLst/>
            <a:cxnLst/>
            <a:rect l="l" t="t" r="r" b="b"/>
            <a:pathLst>
              <a:path w="5448" h="5695" extrusionOk="0">
                <a:moveTo>
                  <a:pt x="4614" y="1"/>
                </a:moveTo>
                <a:cubicBezTo>
                  <a:pt x="3901" y="1"/>
                  <a:pt x="2866" y="557"/>
                  <a:pt x="2344" y="1007"/>
                </a:cubicBezTo>
                <a:cubicBezTo>
                  <a:pt x="1774" y="1450"/>
                  <a:pt x="1806" y="1767"/>
                  <a:pt x="1933" y="1925"/>
                </a:cubicBezTo>
                <a:cubicBezTo>
                  <a:pt x="2055" y="2065"/>
                  <a:pt x="2253" y="2137"/>
                  <a:pt x="2512" y="2137"/>
                </a:cubicBezTo>
                <a:cubicBezTo>
                  <a:pt x="2725" y="2137"/>
                  <a:pt x="2978" y="2089"/>
                  <a:pt x="3263" y="1989"/>
                </a:cubicBezTo>
                <a:cubicBezTo>
                  <a:pt x="3643" y="1862"/>
                  <a:pt x="4340" y="1514"/>
                  <a:pt x="4340" y="1165"/>
                </a:cubicBezTo>
                <a:cubicBezTo>
                  <a:pt x="4340" y="1070"/>
                  <a:pt x="4276" y="1007"/>
                  <a:pt x="4213" y="1007"/>
                </a:cubicBezTo>
                <a:cubicBezTo>
                  <a:pt x="4118" y="1007"/>
                  <a:pt x="4054" y="1070"/>
                  <a:pt x="4054" y="1165"/>
                </a:cubicBezTo>
                <a:cubicBezTo>
                  <a:pt x="4023" y="1292"/>
                  <a:pt x="3453" y="1640"/>
                  <a:pt x="2883" y="1799"/>
                </a:cubicBezTo>
                <a:cubicBezTo>
                  <a:pt x="2767" y="1820"/>
                  <a:pt x="2661" y="1830"/>
                  <a:pt x="2568" y="1830"/>
                </a:cubicBezTo>
                <a:cubicBezTo>
                  <a:pt x="2383" y="1830"/>
                  <a:pt x="2249" y="1788"/>
                  <a:pt x="2186" y="1704"/>
                </a:cubicBezTo>
                <a:cubicBezTo>
                  <a:pt x="2154" y="1672"/>
                  <a:pt x="2218" y="1514"/>
                  <a:pt x="2534" y="1229"/>
                </a:cubicBezTo>
                <a:cubicBezTo>
                  <a:pt x="3129" y="733"/>
                  <a:pt x="4092" y="296"/>
                  <a:pt x="4635" y="296"/>
                </a:cubicBezTo>
                <a:cubicBezTo>
                  <a:pt x="4786" y="296"/>
                  <a:pt x="4904" y="330"/>
                  <a:pt x="4973" y="405"/>
                </a:cubicBezTo>
                <a:cubicBezTo>
                  <a:pt x="5100" y="532"/>
                  <a:pt x="5131" y="722"/>
                  <a:pt x="5100" y="912"/>
                </a:cubicBezTo>
                <a:cubicBezTo>
                  <a:pt x="4973" y="1514"/>
                  <a:pt x="4149" y="2274"/>
                  <a:pt x="2946" y="2907"/>
                </a:cubicBezTo>
                <a:cubicBezTo>
                  <a:pt x="1236" y="3794"/>
                  <a:pt x="96" y="5377"/>
                  <a:pt x="33" y="5441"/>
                </a:cubicBezTo>
                <a:cubicBezTo>
                  <a:pt x="1" y="5536"/>
                  <a:pt x="1" y="5631"/>
                  <a:pt x="64" y="5662"/>
                </a:cubicBezTo>
                <a:cubicBezTo>
                  <a:pt x="96" y="5694"/>
                  <a:pt x="128" y="5694"/>
                  <a:pt x="159" y="5694"/>
                </a:cubicBezTo>
                <a:cubicBezTo>
                  <a:pt x="223" y="5694"/>
                  <a:pt x="254" y="5662"/>
                  <a:pt x="286" y="5631"/>
                </a:cubicBezTo>
                <a:cubicBezTo>
                  <a:pt x="318" y="5631"/>
                  <a:pt x="1426" y="4047"/>
                  <a:pt x="3104" y="3192"/>
                </a:cubicBezTo>
                <a:cubicBezTo>
                  <a:pt x="4403" y="2495"/>
                  <a:pt x="5258" y="1672"/>
                  <a:pt x="5385" y="975"/>
                </a:cubicBezTo>
                <a:cubicBezTo>
                  <a:pt x="5448" y="690"/>
                  <a:pt x="5385" y="405"/>
                  <a:pt x="5195" y="215"/>
                </a:cubicBezTo>
                <a:cubicBezTo>
                  <a:pt x="5059" y="64"/>
                  <a:pt x="4855" y="1"/>
                  <a:pt x="4614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0"/>
          <p:cNvSpPr/>
          <p:nvPr/>
        </p:nvSpPr>
        <p:spPr>
          <a:xfrm>
            <a:off x="7652584" y="4078225"/>
            <a:ext cx="168902" cy="207469"/>
          </a:xfrm>
          <a:custGeom>
            <a:avLst/>
            <a:gdLst/>
            <a:ahLst/>
            <a:cxnLst/>
            <a:rect l="l" t="t" r="r" b="b"/>
            <a:pathLst>
              <a:path w="5448" h="6692" extrusionOk="0">
                <a:moveTo>
                  <a:pt x="3625" y="1"/>
                </a:moveTo>
                <a:cubicBezTo>
                  <a:pt x="3557" y="1"/>
                  <a:pt x="3510" y="53"/>
                  <a:pt x="3484" y="104"/>
                </a:cubicBezTo>
                <a:cubicBezTo>
                  <a:pt x="3453" y="199"/>
                  <a:pt x="3516" y="294"/>
                  <a:pt x="3579" y="294"/>
                </a:cubicBezTo>
                <a:cubicBezTo>
                  <a:pt x="3611" y="294"/>
                  <a:pt x="5131" y="738"/>
                  <a:pt x="5131" y="1783"/>
                </a:cubicBezTo>
                <a:cubicBezTo>
                  <a:pt x="5131" y="2891"/>
                  <a:pt x="4783" y="3398"/>
                  <a:pt x="3674" y="3873"/>
                </a:cubicBezTo>
                <a:cubicBezTo>
                  <a:pt x="2756" y="4253"/>
                  <a:pt x="1" y="6121"/>
                  <a:pt x="159" y="6565"/>
                </a:cubicBezTo>
                <a:cubicBezTo>
                  <a:pt x="191" y="6628"/>
                  <a:pt x="222" y="6691"/>
                  <a:pt x="317" y="6691"/>
                </a:cubicBezTo>
                <a:lnTo>
                  <a:pt x="349" y="6691"/>
                </a:lnTo>
                <a:cubicBezTo>
                  <a:pt x="412" y="6660"/>
                  <a:pt x="444" y="6596"/>
                  <a:pt x="444" y="6533"/>
                </a:cubicBezTo>
                <a:cubicBezTo>
                  <a:pt x="602" y="6216"/>
                  <a:pt x="2629" y="4633"/>
                  <a:pt x="3801" y="4158"/>
                </a:cubicBezTo>
                <a:cubicBezTo>
                  <a:pt x="5036" y="3651"/>
                  <a:pt x="5448" y="3018"/>
                  <a:pt x="5448" y="1751"/>
                </a:cubicBezTo>
                <a:cubicBezTo>
                  <a:pt x="5416" y="484"/>
                  <a:pt x="3738" y="9"/>
                  <a:pt x="3674" y="9"/>
                </a:cubicBezTo>
                <a:cubicBezTo>
                  <a:pt x="3657" y="3"/>
                  <a:pt x="3640" y="1"/>
                  <a:pt x="3625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0"/>
          <p:cNvSpPr/>
          <p:nvPr/>
        </p:nvSpPr>
        <p:spPr>
          <a:xfrm>
            <a:off x="7850907" y="4065483"/>
            <a:ext cx="155168" cy="76855"/>
          </a:xfrm>
          <a:custGeom>
            <a:avLst/>
            <a:gdLst/>
            <a:ahLst/>
            <a:cxnLst/>
            <a:rect l="l" t="t" r="r" b="b"/>
            <a:pathLst>
              <a:path w="5005" h="2479" extrusionOk="0">
                <a:moveTo>
                  <a:pt x="177" y="0"/>
                </a:moveTo>
                <a:cubicBezTo>
                  <a:pt x="161" y="0"/>
                  <a:pt x="144" y="3"/>
                  <a:pt x="127" y="9"/>
                </a:cubicBezTo>
                <a:cubicBezTo>
                  <a:pt x="64" y="9"/>
                  <a:pt x="1" y="72"/>
                  <a:pt x="1" y="167"/>
                </a:cubicBezTo>
                <a:cubicBezTo>
                  <a:pt x="127" y="1022"/>
                  <a:pt x="444" y="2479"/>
                  <a:pt x="919" y="2479"/>
                </a:cubicBezTo>
                <a:lnTo>
                  <a:pt x="951" y="2479"/>
                </a:lnTo>
                <a:cubicBezTo>
                  <a:pt x="1109" y="2479"/>
                  <a:pt x="1363" y="2447"/>
                  <a:pt x="1838" y="2320"/>
                </a:cubicBezTo>
                <a:cubicBezTo>
                  <a:pt x="2471" y="2189"/>
                  <a:pt x="3406" y="1968"/>
                  <a:pt x="4071" y="1968"/>
                </a:cubicBezTo>
                <a:cubicBezTo>
                  <a:pt x="4370" y="1968"/>
                  <a:pt x="4614" y="2013"/>
                  <a:pt x="4751" y="2130"/>
                </a:cubicBezTo>
                <a:cubicBezTo>
                  <a:pt x="4777" y="2143"/>
                  <a:pt x="4809" y="2151"/>
                  <a:pt x="4842" y="2151"/>
                </a:cubicBezTo>
                <a:cubicBezTo>
                  <a:pt x="4888" y="2151"/>
                  <a:pt x="4936" y="2136"/>
                  <a:pt x="4973" y="2099"/>
                </a:cubicBezTo>
                <a:cubicBezTo>
                  <a:pt x="5004" y="2035"/>
                  <a:pt x="5004" y="1940"/>
                  <a:pt x="4941" y="1877"/>
                </a:cubicBezTo>
                <a:cubicBezTo>
                  <a:pt x="4750" y="1722"/>
                  <a:pt x="4451" y="1661"/>
                  <a:pt x="4077" y="1661"/>
                </a:cubicBezTo>
                <a:cubicBezTo>
                  <a:pt x="3460" y="1661"/>
                  <a:pt x="2642" y="1826"/>
                  <a:pt x="1774" y="2004"/>
                </a:cubicBezTo>
                <a:cubicBezTo>
                  <a:pt x="1394" y="2099"/>
                  <a:pt x="1046" y="2194"/>
                  <a:pt x="951" y="2194"/>
                </a:cubicBezTo>
                <a:cubicBezTo>
                  <a:pt x="761" y="2130"/>
                  <a:pt x="476" y="1180"/>
                  <a:pt x="317" y="135"/>
                </a:cubicBezTo>
                <a:cubicBezTo>
                  <a:pt x="317" y="57"/>
                  <a:pt x="253" y="0"/>
                  <a:pt x="177" y="0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0"/>
          <p:cNvSpPr/>
          <p:nvPr/>
        </p:nvSpPr>
        <p:spPr>
          <a:xfrm>
            <a:off x="7800838" y="4158088"/>
            <a:ext cx="244517" cy="27468"/>
          </a:xfrm>
          <a:custGeom>
            <a:avLst/>
            <a:gdLst/>
            <a:ahLst/>
            <a:cxnLst/>
            <a:rect l="l" t="t" r="r" b="b"/>
            <a:pathLst>
              <a:path w="7887" h="886" extrusionOk="0">
                <a:moveTo>
                  <a:pt x="5763" y="1"/>
                </a:moveTo>
                <a:cubicBezTo>
                  <a:pt x="4459" y="1"/>
                  <a:pt x="2939" y="228"/>
                  <a:pt x="2598" y="442"/>
                </a:cubicBezTo>
                <a:cubicBezTo>
                  <a:pt x="2446" y="535"/>
                  <a:pt x="2153" y="568"/>
                  <a:pt x="1817" y="568"/>
                </a:cubicBezTo>
                <a:cubicBezTo>
                  <a:pt x="1238" y="568"/>
                  <a:pt x="531" y="470"/>
                  <a:pt x="191" y="410"/>
                </a:cubicBezTo>
                <a:cubicBezTo>
                  <a:pt x="127" y="410"/>
                  <a:pt x="32" y="473"/>
                  <a:pt x="32" y="537"/>
                </a:cubicBezTo>
                <a:cubicBezTo>
                  <a:pt x="1" y="632"/>
                  <a:pt x="64" y="727"/>
                  <a:pt x="159" y="727"/>
                </a:cubicBezTo>
                <a:cubicBezTo>
                  <a:pt x="286" y="758"/>
                  <a:pt x="1077" y="885"/>
                  <a:pt x="1774" y="885"/>
                </a:cubicBezTo>
                <a:cubicBezTo>
                  <a:pt x="2186" y="885"/>
                  <a:pt x="2566" y="853"/>
                  <a:pt x="2756" y="695"/>
                </a:cubicBezTo>
                <a:cubicBezTo>
                  <a:pt x="3058" y="522"/>
                  <a:pt x="4539" y="305"/>
                  <a:pt x="5792" y="305"/>
                </a:cubicBezTo>
                <a:cubicBezTo>
                  <a:pt x="6376" y="305"/>
                  <a:pt x="6910" y="353"/>
                  <a:pt x="7253" y="473"/>
                </a:cubicBezTo>
                <a:cubicBezTo>
                  <a:pt x="7411" y="537"/>
                  <a:pt x="7538" y="632"/>
                  <a:pt x="7538" y="695"/>
                </a:cubicBezTo>
                <a:cubicBezTo>
                  <a:pt x="7562" y="766"/>
                  <a:pt x="7621" y="802"/>
                  <a:pt x="7689" y="802"/>
                </a:cubicBezTo>
                <a:cubicBezTo>
                  <a:pt x="7712" y="802"/>
                  <a:pt x="7736" y="798"/>
                  <a:pt x="7760" y="790"/>
                </a:cubicBezTo>
                <a:cubicBezTo>
                  <a:pt x="7823" y="790"/>
                  <a:pt x="7886" y="695"/>
                  <a:pt x="7855" y="600"/>
                </a:cubicBezTo>
                <a:cubicBezTo>
                  <a:pt x="7791" y="442"/>
                  <a:pt x="7633" y="283"/>
                  <a:pt x="7348" y="188"/>
                </a:cubicBezTo>
                <a:cubicBezTo>
                  <a:pt x="6976" y="54"/>
                  <a:pt x="6395" y="1"/>
                  <a:pt x="5763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0"/>
          <p:cNvSpPr/>
          <p:nvPr/>
        </p:nvSpPr>
        <p:spPr>
          <a:xfrm>
            <a:off x="7882344" y="4078132"/>
            <a:ext cx="49108" cy="55370"/>
          </a:xfrm>
          <a:custGeom>
            <a:avLst/>
            <a:gdLst/>
            <a:ahLst/>
            <a:cxnLst/>
            <a:rect l="l" t="t" r="r" b="b"/>
            <a:pathLst>
              <a:path w="1584" h="1786" extrusionOk="0">
                <a:moveTo>
                  <a:pt x="981" y="0"/>
                </a:moveTo>
                <a:cubicBezTo>
                  <a:pt x="950" y="0"/>
                  <a:pt x="919" y="4"/>
                  <a:pt x="887" y="12"/>
                </a:cubicBezTo>
                <a:cubicBezTo>
                  <a:pt x="412" y="76"/>
                  <a:pt x="0" y="677"/>
                  <a:pt x="32" y="1057"/>
                </a:cubicBezTo>
                <a:cubicBezTo>
                  <a:pt x="60" y="1228"/>
                  <a:pt x="191" y="1347"/>
                  <a:pt x="377" y="1347"/>
                </a:cubicBezTo>
                <a:cubicBezTo>
                  <a:pt x="398" y="1347"/>
                  <a:pt x="421" y="1346"/>
                  <a:pt x="444" y="1342"/>
                </a:cubicBezTo>
                <a:cubicBezTo>
                  <a:pt x="539" y="1342"/>
                  <a:pt x="602" y="1279"/>
                  <a:pt x="602" y="1184"/>
                </a:cubicBezTo>
                <a:cubicBezTo>
                  <a:pt x="570" y="1089"/>
                  <a:pt x="507" y="1026"/>
                  <a:pt x="412" y="1026"/>
                </a:cubicBezTo>
                <a:cubicBezTo>
                  <a:pt x="401" y="1036"/>
                  <a:pt x="391" y="1040"/>
                  <a:pt x="381" y="1040"/>
                </a:cubicBezTo>
                <a:cubicBezTo>
                  <a:pt x="363" y="1040"/>
                  <a:pt x="349" y="1026"/>
                  <a:pt x="349" y="1026"/>
                </a:cubicBezTo>
                <a:cubicBezTo>
                  <a:pt x="349" y="1026"/>
                  <a:pt x="317" y="962"/>
                  <a:pt x="380" y="836"/>
                </a:cubicBezTo>
                <a:cubicBezTo>
                  <a:pt x="444" y="614"/>
                  <a:pt x="697" y="361"/>
                  <a:pt x="919" y="297"/>
                </a:cubicBezTo>
                <a:cubicBezTo>
                  <a:pt x="950" y="297"/>
                  <a:pt x="982" y="297"/>
                  <a:pt x="1014" y="329"/>
                </a:cubicBezTo>
                <a:cubicBezTo>
                  <a:pt x="1204" y="487"/>
                  <a:pt x="1235" y="1184"/>
                  <a:pt x="1235" y="1627"/>
                </a:cubicBezTo>
                <a:cubicBezTo>
                  <a:pt x="1235" y="1722"/>
                  <a:pt x="1299" y="1786"/>
                  <a:pt x="1394" y="1786"/>
                </a:cubicBezTo>
                <a:cubicBezTo>
                  <a:pt x="1457" y="1786"/>
                  <a:pt x="1552" y="1722"/>
                  <a:pt x="1552" y="1627"/>
                </a:cubicBezTo>
                <a:cubicBezTo>
                  <a:pt x="1552" y="1437"/>
                  <a:pt x="1584" y="424"/>
                  <a:pt x="1235" y="107"/>
                </a:cubicBezTo>
                <a:cubicBezTo>
                  <a:pt x="1164" y="36"/>
                  <a:pt x="1075" y="0"/>
                  <a:pt x="981" y="0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7956967" y="4083155"/>
            <a:ext cx="47155" cy="43497"/>
          </a:xfrm>
          <a:custGeom>
            <a:avLst/>
            <a:gdLst/>
            <a:ahLst/>
            <a:cxnLst/>
            <a:rect l="l" t="t" r="r" b="b"/>
            <a:pathLst>
              <a:path w="1521" h="1403" extrusionOk="0">
                <a:moveTo>
                  <a:pt x="699" y="1"/>
                </a:moveTo>
                <a:cubicBezTo>
                  <a:pt x="550" y="1"/>
                  <a:pt x="422" y="67"/>
                  <a:pt x="317" y="199"/>
                </a:cubicBezTo>
                <a:cubicBezTo>
                  <a:pt x="0" y="547"/>
                  <a:pt x="95" y="1212"/>
                  <a:pt x="95" y="1275"/>
                </a:cubicBezTo>
                <a:cubicBezTo>
                  <a:pt x="127" y="1370"/>
                  <a:pt x="190" y="1402"/>
                  <a:pt x="253" y="1402"/>
                </a:cubicBezTo>
                <a:lnTo>
                  <a:pt x="285" y="1402"/>
                </a:lnTo>
                <a:cubicBezTo>
                  <a:pt x="380" y="1402"/>
                  <a:pt x="412" y="1339"/>
                  <a:pt x="412" y="1244"/>
                </a:cubicBezTo>
                <a:cubicBezTo>
                  <a:pt x="380" y="1085"/>
                  <a:pt x="380" y="610"/>
                  <a:pt x="538" y="389"/>
                </a:cubicBezTo>
                <a:cubicBezTo>
                  <a:pt x="602" y="325"/>
                  <a:pt x="697" y="294"/>
                  <a:pt x="792" y="294"/>
                </a:cubicBezTo>
                <a:cubicBezTo>
                  <a:pt x="982" y="325"/>
                  <a:pt x="1108" y="357"/>
                  <a:pt x="1140" y="452"/>
                </a:cubicBezTo>
                <a:cubicBezTo>
                  <a:pt x="1172" y="515"/>
                  <a:pt x="1172" y="610"/>
                  <a:pt x="1108" y="674"/>
                </a:cubicBezTo>
                <a:cubicBezTo>
                  <a:pt x="1045" y="674"/>
                  <a:pt x="950" y="737"/>
                  <a:pt x="950" y="800"/>
                </a:cubicBezTo>
                <a:cubicBezTo>
                  <a:pt x="950" y="895"/>
                  <a:pt x="1013" y="959"/>
                  <a:pt x="1077" y="990"/>
                </a:cubicBezTo>
                <a:cubicBezTo>
                  <a:pt x="1203" y="990"/>
                  <a:pt x="1330" y="927"/>
                  <a:pt x="1393" y="832"/>
                </a:cubicBezTo>
                <a:cubicBezTo>
                  <a:pt x="1488" y="674"/>
                  <a:pt x="1520" y="484"/>
                  <a:pt x="1425" y="325"/>
                </a:cubicBezTo>
                <a:cubicBezTo>
                  <a:pt x="1362" y="199"/>
                  <a:pt x="1203" y="9"/>
                  <a:pt x="792" y="9"/>
                </a:cubicBezTo>
                <a:cubicBezTo>
                  <a:pt x="760" y="3"/>
                  <a:pt x="729" y="1"/>
                  <a:pt x="699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0"/>
          <p:cNvSpPr/>
          <p:nvPr/>
        </p:nvSpPr>
        <p:spPr>
          <a:xfrm>
            <a:off x="8007997" y="4128046"/>
            <a:ext cx="79552" cy="51619"/>
          </a:xfrm>
          <a:custGeom>
            <a:avLst/>
            <a:gdLst/>
            <a:ahLst/>
            <a:cxnLst/>
            <a:rect l="l" t="t" r="r" b="b"/>
            <a:pathLst>
              <a:path w="2566" h="1665" extrusionOk="0">
                <a:moveTo>
                  <a:pt x="1454" y="0"/>
                </a:moveTo>
                <a:cubicBezTo>
                  <a:pt x="896" y="0"/>
                  <a:pt x="181" y="855"/>
                  <a:pt x="64" y="1031"/>
                </a:cubicBezTo>
                <a:cubicBezTo>
                  <a:pt x="1" y="1094"/>
                  <a:pt x="1" y="1189"/>
                  <a:pt x="64" y="1252"/>
                </a:cubicBezTo>
                <a:cubicBezTo>
                  <a:pt x="104" y="1266"/>
                  <a:pt x="143" y="1273"/>
                  <a:pt x="178" y="1273"/>
                </a:cubicBezTo>
                <a:cubicBezTo>
                  <a:pt x="227" y="1273"/>
                  <a:pt x="267" y="1258"/>
                  <a:pt x="286" y="1221"/>
                </a:cubicBezTo>
                <a:cubicBezTo>
                  <a:pt x="616" y="830"/>
                  <a:pt x="1146" y="298"/>
                  <a:pt x="1443" y="298"/>
                </a:cubicBezTo>
                <a:cubicBezTo>
                  <a:pt x="1459" y="298"/>
                  <a:pt x="1475" y="299"/>
                  <a:pt x="1489" y="302"/>
                </a:cubicBezTo>
                <a:cubicBezTo>
                  <a:pt x="1806" y="397"/>
                  <a:pt x="2249" y="1031"/>
                  <a:pt x="2218" y="1316"/>
                </a:cubicBezTo>
                <a:cubicBezTo>
                  <a:pt x="2218" y="1347"/>
                  <a:pt x="2186" y="1347"/>
                  <a:pt x="2154" y="1347"/>
                </a:cubicBezTo>
                <a:lnTo>
                  <a:pt x="2028" y="1347"/>
                </a:lnTo>
                <a:cubicBezTo>
                  <a:pt x="1838" y="1347"/>
                  <a:pt x="1806" y="1316"/>
                  <a:pt x="1806" y="1316"/>
                </a:cubicBezTo>
                <a:cubicBezTo>
                  <a:pt x="1806" y="1316"/>
                  <a:pt x="1806" y="1284"/>
                  <a:pt x="1838" y="1189"/>
                </a:cubicBezTo>
                <a:cubicBezTo>
                  <a:pt x="1869" y="1094"/>
                  <a:pt x="1838" y="1031"/>
                  <a:pt x="1774" y="967"/>
                </a:cubicBezTo>
                <a:cubicBezTo>
                  <a:pt x="1751" y="960"/>
                  <a:pt x="1727" y="956"/>
                  <a:pt x="1704" y="956"/>
                </a:cubicBezTo>
                <a:cubicBezTo>
                  <a:pt x="1636" y="956"/>
                  <a:pt x="1576" y="991"/>
                  <a:pt x="1553" y="1062"/>
                </a:cubicBezTo>
                <a:cubicBezTo>
                  <a:pt x="1521" y="1189"/>
                  <a:pt x="1458" y="1379"/>
                  <a:pt x="1553" y="1506"/>
                </a:cubicBezTo>
                <a:cubicBezTo>
                  <a:pt x="1648" y="1632"/>
                  <a:pt x="1838" y="1664"/>
                  <a:pt x="2028" y="1664"/>
                </a:cubicBezTo>
                <a:lnTo>
                  <a:pt x="2186" y="1664"/>
                </a:lnTo>
                <a:cubicBezTo>
                  <a:pt x="2376" y="1664"/>
                  <a:pt x="2503" y="1537"/>
                  <a:pt x="2534" y="1347"/>
                </a:cubicBezTo>
                <a:cubicBezTo>
                  <a:pt x="2566" y="936"/>
                  <a:pt x="2059" y="112"/>
                  <a:pt x="1584" y="17"/>
                </a:cubicBezTo>
                <a:cubicBezTo>
                  <a:pt x="1542" y="6"/>
                  <a:pt x="1498" y="0"/>
                  <a:pt x="1454" y="0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0"/>
          <p:cNvSpPr/>
          <p:nvPr/>
        </p:nvSpPr>
        <p:spPr>
          <a:xfrm>
            <a:off x="7913749" y="4158367"/>
            <a:ext cx="86435" cy="97875"/>
          </a:xfrm>
          <a:custGeom>
            <a:avLst/>
            <a:gdLst/>
            <a:ahLst/>
            <a:cxnLst/>
            <a:rect l="l" t="t" r="r" b="b"/>
            <a:pathLst>
              <a:path w="2788" h="3157" extrusionOk="0">
                <a:moveTo>
                  <a:pt x="1770" y="0"/>
                </a:moveTo>
                <a:cubicBezTo>
                  <a:pt x="1737" y="0"/>
                  <a:pt x="1705" y="8"/>
                  <a:pt x="1679" y="21"/>
                </a:cubicBezTo>
                <a:cubicBezTo>
                  <a:pt x="1616" y="84"/>
                  <a:pt x="1616" y="179"/>
                  <a:pt x="1647" y="243"/>
                </a:cubicBezTo>
                <a:cubicBezTo>
                  <a:pt x="1964" y="654"/>
                  <a:pt x="2407" y="1415"/>
                  <a:pt x="2344" y="1731"/>
                </a:cubicBezTo>
                <a:cubicBezTo>
                  <a:pt x="2312" y="1795"/>
                  <a:pt x="2312" y="1921"/>
                  <a:pt x="2281" y="2016"/>
                </a:cubicBezTo>
                <a:cubicBezTo>
                  <a:pt x="2195" y="2558"/>
                  <a:pt x="2110" y="2817"/>
                  <a:pt x="1885" y="2817"/>
                </a:cubicBezTo>
                <a:cubicBezTo>
                  <a:pt x="1861" y="2817"/>
                  <a:pt x="1834" y="2814"/>
                  <a:pt x="1806" y="2808"/>
                </a:cubicBezTo>
                <a:lnTo>
                  <a:pt x="1711" y="2808"/>
                </a:lnTo>
                <a:cubicBezTo>
                  <a:pt x="1282" y="2731"/>
                  <a:pt x="906" y="2677"/>
                  <a:pt x="616" y="2677"/>
                </a:cubicBezTo>
                <a:cubicBezTo>
                  <a:pt x="307" y="2677"/>
                  <a:pt x="98" y="2739"/>
                  <a:pt x="32" y="2903"/>
                </a:cubicBezTo>
                <a:cubicBezTo>
                  <a:pt x="1" y="2998"/>
                  <a:pt x="32" y="3093"/>
                  <a:pt x="127" y="3125"/>
                </a:cubicBezTo>
                <a:cubicBezTo>
                  <a:pt x="143" y="3133"/>
                  <a:pt x="161" y="3137"/>
                  <a:pt x="179" y="3137"/>
                </a:cubicBezTo>
                <a:cubicBezTo>
                  <a:pt x="234" y="3137"/>
                  <a:pt x="294" y="3101"/>
                  <a:pt x="317" y="3030"/>
                </a:cubicBezTo>
                <a:cubicBezTo>
                  <a:pt x="352" y="2995"/>
                  <a:pt x="442" y="2982"/>
                  <a:pt x="562" y="2982"/>
                </a:cubicBezTo>
                <a:cubicBezTo>
                  <a:pt x="883" y="2982"/>
                  <a:pt x="1417" y="3079"/>
                  <a:pt x="1647" y="3125"/>
                </a:cubicBezTo>
                <a:lnTo>
                  <a:pt x="1742" y="3125"/>
                </a:lnTo>
                <a:cubicBezTo>
                  <a:pt x="1806" y="3125"/>
                  <a:pt x="1837" y="3156"/>
                  <a:pt x="1869" y="3156"/>
                </a:cubicBezTo>
                <a:cubicBezTo>
                  <a:pt x="2376" y="3156"/>
                  <a:pt x="2502" y="2491"/>
                  <a:pt x="2597" y="2080"/>
                </a:cubicBezTo>
                <a:cubicBezTo>
                  <a:pt x="2597" y="1985"/>
                  <a:pt x="2629" y="1890"/>
                  <a:pt x="2661" y="1795"/>
                </a:cubicBezTo>
                <a:cubicBezTo>
                  <a:pt x="2787" y="1256"/>
                  <a:pt x="1996" y="179"/>
                  <a:pt x="1901" y="53"/>
                </a:cubicBezTo>
                <a:cubicBezTo>
                  <a:pt x="1864" y="16"/>
                  <a:pt x="1816" y="0"/>
                  <a:pt x="1770" y="0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0"/>
          <p:cNvSpPr/>
          <p:nvPr/>
        </p:nvSpPr>
        <p:spPr>
          <a:xfrm>
            <a:off x="7762550" y="4187385"/>
            <a:ext cx="186573" cy="43310"/>
          </a:xfrm>
          <a:custGeom>
            <a:avLst/>
            <a:gdLst/>
            <a:ahLst/>
            <a:cxnLst/>
            <a:rect l="l" t="t" r="r" b="b"/>
            <a:pathLst>
              <a:path w="6018" h="1397" extrusionOk="0">
                <a:moveTo>
                  <a:pt x="5847" y="1"/>
                </a:moveTo>
                <a:cubicBezTo>
                  <a:pt x="5817" y="1"/>
                  <a:pt x="5789" y="11"/>
                  <a:pt x="5764" y="35"/>
                </a:cubicBezTo>
                <a:cubicBezTo>
                  <a:pt x="5593" y="92"/>
                  <a:pt x="3828" y="329"/>
                  <a:pt x="3295" y="329"/>
                </a:cubicBezTo>
                <a:cubicBezTo>
                  <a:pt x="3236" y="329"/>
                  <a:pt x="3193" y="326"/>
                  <a:pt x="3167" y="320"/>
                </a:cubicBezTo>
                <a:cubicBezTo>
                  <a:pt x="3147" y="315"/>
                  <a:pt x="3123" y="313"/>
                  <a:pt x="3096" y="313"/>
                </a:cubicBezTo>
                <a:cubicBezTo>
                  <a:pt x="2596" y="313"/>
                  <a:pt x="921" y="1080"/>
                  <a:pt x="951" y="1080"/>
                </a:cubicBezTo>
                <a:cubicBezTo>
                  <a:pt x="824" y="1080"/>
                  <a:pt x="539" y="732"/>
                  <a:pt x="317" y="415"/>
                </a:cubicBezTo>
                <a:cubicBezTo>
                  <a:pt x="297" y="355"/>
                  <a:pt x="252" y="333"/>
                  <a:pt x="197" y="333"/>
                </a:cubicBezTo>
                <a:cubicBezTo>
                  <a:pt x="165" y="333"/>
                  <a:pt x="130" y="340"/>
                  <a:pt x="96" y="352"/>
                </a:cubicBezTo>
                <a:cubicBezTo>
                  <a:pt x="32" y="415"/>
                  <a:pt x="1" y="510"/>
                  <a:pt x="64" y="574"/>
                </a:cubicBezTo>
                <a:cubicBezTo>
                  <a:pt x="317" y="954"/>
                  <a:pt x="666" y="1397"/>
                  <a:pt x="951" y="1397"/>
                </a:cubicBezTo>
                <a:cubicBezTo>
                  <a:pt x="982" y="1397"/>
                  <a:pt x="1014" y="1397"/>
                  <a:pt x="1046" y="1365"/>
                </a:cubicBezTo>
                <a:cubicBezTo>
                  <a:pt x="1385" y="1180"/>
                  <a:pt x="2803" y="636"/>
                  <a:pt x="3084" y="636"/>
                </a:cubicBezTo>
                <a:cubicBezTo>
                  <a:pt x="3091" y="636"/>
                  <a:pt x="3098" y="636"/>
                  <a:pt x="3104" y="637"/>
                </a:cubicBezTo>
                <a:cubicBezTo>
                  <a:pt x="3144" y="649"/>
                  <a:pt x="3216" y="654"/>
                  <a:pt x="3312" y="654"/>
                </a:cubicBezTo>
                <a:cubicBezTo>
                  <a:pt x="3968" y="654"/>
                  <a:pt x="5729" y="399"/>
                  <a:pt x="5923" y="289"/>
                </a:cubicBezTo>
                <a:cubicBezTo>
                  <a:pt x="5986" y="257"/>
                  <a:pt x="6018" y="162"/>
                  <a:pt x="5986" y="67"/>
                </a:cubicBezTo>
                <a:cubicBezTo>
                  <a:pt x="5947" y="28"/>
                  <a:pt x="5896" y="1"/>
                  <a:pt x="5847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0"/>
          <p:cNvSpPr/>
          <p:nvPr/>
        </p:nvSpPr>
        <p:spPr>
          <a:xfrm>
            <a:off x="7676146" y="4298033"/>
            <a:ext cx="44210" cy="74065"/>
          </a:xfrm>
          <a:custGeom>
            <a:avLst/>
            <a:gdLst/>
            <a:ahLst/>
            <a:cxnLst/>
            <a:rect l="l" t="t" r="r" b="b"/>
            <a:pathLst>
              <a:path w="1426" h="2389" extrusionOk="0">
                <a:moveTo>
                  <a:pt x="994" y="1"/>
                </a:moveTo>
                <a:cubicBezTo>
                  <a:pt x="970" y="1"/>
                  <a:pt x="945" y="5"/>
                  <a:pt x="919" y="13"/>
                </a:cubicBezTo>
                <a:cubicBezTo>
                  <a:pt x="856" y="76"/>
                  <a:pt x="824" y="171"/>
                  <a:pt x="856" y="235"/>
                </a:cubicBezTo>
                <a:cubicBezTo>
                  <a:pt x="919" y="361"/>
                  <a:pt x="1077" y="741"/>
                  <a:pt x="919" y="868"/>
                </a:cubicBezTo>
                <a:cubicBezTo>
                  <a:pt x="697" y="1026"/>
                  <a:pt x="1" y="1755"/>
                  <a:pt x="64" y="2167"/>
                </a:cubicBezTo>
                <a:cubicBezTo>
                  <a:pt x="64" y="2262"/>
                  <a:pt x="127" y="2325"/>
                  <a:pt x="191" y="2388"/>
                </a:cubicBezTo>
                <a:lnTo>
                  <a:pt x="286" y="2388"/>
                </a:lnTo>
                <a:cubicBezTo>
                  <a:pt x="349" y="2388"/>
                  <a:pt x="412" y="2388"/>
                  <a:pt x="412" y="2325"/>
                </a:cubicBezTo>
                <a:cubicBezTo>
                  <a:pt x="476" y="2262"/>
                  <a:pt x="444" y="2167"/>
                  <a:pt x="381" y="2135"/>
                </a:cubicBezTo>
                <a:cubicBezTo>
                  <a:pt x="349" y="1977"/>
                  <a:pt x="792" y="1375"/>
                  <a:pt x="1109" y="1122"/>
                </a:cubicBezTo>
                <a:cubicBezTo>
                  <a:pt x="1426" y="868"/>
                  <a:pt x="1267" y="361"/>
                  <a:pt x="1141" y="76"/>
                </a:cubicBezTo>
                <a:cubicBezTo>
                  <a:pt x="1118" y="30"/>
                  <a:pt x="1060" y="1"/>
                  <a:pt x="994" y="1"/>
                </a:cubicBezTo>
                <a:close/>
              </a:path>
            </a:pathLst>
          </a:custGeom>
          <a:solidFill>
            <a:srgbClr val="D19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1"/>
          <p:cNvSpPr/>
          <p:nvPr/>
        </p:nvSpPr>
        <p:spPr>
          <a:xfrm>
            <a:off x="-628675" y="2411075"/>
            <a:ext cx="10260098" cy="3163160"/>
          </a:xfrm>
          <a:custGeom>
            <a:avLst/>
            <a:gdLst/>
            <a:ahLst/>
            <a:cxnLst/>
            <a:rect l="l" t="t" r="r" b="b"/>
            <a:pathLst>
              <a:path w="78635" h="115941" extrusionOk="0">
                <a:moveTo>
                  <a:pt x="3325" y="1"/>
                </a:moveTo>
                <a:cubicBezTo>
                  <a:pt x="1489" y="1"/>
                  <a:pt x="0" y="1489"/>
                  <a:pt x="0" y="3326"/>
                </a:cubicBezTo>
                <a:lnTo>
                  <a:pt x="0" y="112647"/>
                </a:lnTo>
                <a:cubicBezTo>
                  <a:pt x="0" y="114452"/>
                  <a:pt x="1489" y="115940"/>
                  <a:pt x="3325" y="115940"/>
                </a:cubicBezTo>
                <a:lnTo>
                  <a:pt x="75278" y="115940"/>
                </a:lnTo>
                <a:cubicBezTo>
                  <a:pt x="77146" y="115940"/>
                  <a:pt x="78635" y="114452"/>
                  <a:pt x="78635" y="112647"/>
                </a:cubicBezTo>
                <a:lnTo>
                  <a:pt x="78635" y="3326"/>
                </a:lnTo>
                <a:cubicBezTo>
                  <a:pt x="78635" y="1489"/>
                  <a:pt x="77146" y="1"/>
                  <a:pt x="75278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/>
          <p:nvPr/>
        </p:nvSpPr>
        <p:spPr>
          <a:xfrm rot="-5400000">
            <a:off x="-578175" y="2545367"/>
            <a:ext cx="3872057" cy="52760"/>
          </a:xfrm>
          <a:custGeom>
            <a:avLst/>
            <a:gdLst/>
            <a:ahLst/>
            <a:cxnLst/>
            <a:rect l="l" t="t" r="r" b="b"/>
            <a:pathLst>
              <a:path w="182193" h="36199" extrusionOk="0">
                <a:moveTo>
                  <a:pt x="0" y="1"/>
                </a:moveTo>
                <a:lnTo>
                  <a:pt x="0" y="36198"/>
                </a:lnTo>
                <a:lnTo>
                  <a:pt x="182192" y="36198"/>
                </a:lnTo>
                <a:lnTo>
                  <a:pt x="182192" y="1"/>
                </a:ln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1"/>
          <p:cNvSpPr txBox="1"/>
          <p:nvPr/>
        </p:nvSpPr>
        <p:spPr>
          <a:xfrm>
            <a:off x="1331475" y="2185063"/>
            <a:ext cx="38316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Thank You</a:t>
            </a:r>
            <a:endParaRPr sz="7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 Objectives</a:t>
            </a: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6823324" y="1604246"/>
            <a:ext cx="1467724" cy="1443896"/>
          </a:xfrm>
          <a:custGeom>
            <a:avLst/>
            <a:gdLst/>
            <a:ahLst/>
            <a:cxnLst/>
            <a:rect l="l" t="t" r="r" b="b"/>
            <a:pathLst>
              <a:path w="23594" h="23595" extrusionOk="0">
                <a:moveTo>
                  <a:pt x="11813" y="1"/>
                </a:moveTo>
                <a:cubicBezTo>
                  <a:pt x="5289" y="1"/>
                  <a:pt x="0" y="5290"/>
                  <a:pt x="0" y="11813"/>
                </a:cubicBezTo>
                <a:cubicBezTo>
                  <a:pt x="0" y="18337"/>
                  <a:pt x="5289" y="23594"/>
                  <a:pt x="11813" y="23594"/>
                </a:cubicBezTo>
                <a:cubicBezTo>
                  <a:pt x="18337" y="23594"/>
                  <a:pt x="23594" y="18337"/>
                  <a:pt x="23594" y="11813"/>
                </a:cubicBezTo>
                <a:cubicBezTo>
                  <a:pt x="23594" y="5290"/>
                  <a:pt x="18337" y="1"/>
                  <a:pt x="11813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7457649" y="2362018"/>
            <a:ext cx="191164" cy="188052"/>
          </a:xfrm>
          <a:custGeom>
            <a:avLst/>
            <a:gdLst/>
            <a:ahLst/>
            <a:cxnLst/>
            <a:rect l="l" t="t" r="r" b="b"/>
            <a:pathLst>
              <a:path w="3073" h="3073" extrusionOk="0">
                <a:moveTo>
                  <a:pt x="1553" y="317"/>
                </a:moveTo>
                <a:cubicBezTo>
                  <a:pt x="2218" y="317"/>
                  <a:pt x="2756" y="855"/>
                  <a:pt x="2756" y="1520"/>
                </a:cubicBezTo>
                <a:cubicBezTo>
                  <a:pt x="2756" y="2185"/>
                  <a:pt x="2186" y="2724"/>
                  <a:pt x="1553" y="2724"/>
                </a:cubicBezTo>
                <a:cubicBezTo>
                  <a:pt x="888" y="2724"/>
                  <a:pt x="349" y="2185"/>
                  <a:pt x="349" y="1520"/>
                </a:cubicBezTo>
                <a:cubicBezTo>
                  <a:pt x="349" y="855"/>
                  <a:pt x="888" y="317"/>
                  <a:pt x="1553" y="317"/>
                </a:cubicBezTo>
                <a:close/>
                <a:moveTo>
                  <a:pt x="1553" y="0"/>
                </a:moveTo>
                <a:cubicBezTo>
                  <a:pt x="698" y="0"/>
                  <a:pt x="1" y="697"/>
                  <a:pt x="1" y="1520"/>
                </a:cubicBezTo>
                <a:cubicBezTo>
                  <a:pt x="1" y="2376"/>
                  <a:pt x="698" y="3072"/>
                  <a:pt x="1553" y="3072"/>
                </a:cubicBezTo>
                <a:cubicBezTo>
                  <a:pt x="2376" y="3072"/>
                  <a:pt x="3073" y="2376"/>
                  <a:pt x="3073" y="1520"/>
                </a:cubicBezTo>
                <a:cubicBezTo>
                  <a:pt x="3073" y="697"/>
                  <a:pt x="2376" y="0"/>
                  <a:pt x="1553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7097160" y="1831033"/>
            <a:ext cx="920049" cy="945769"/>
          </a:xfrm>
          <a:custGeom>
            <a:avLst/>
            <a:gdLst/>
            <a:ahLst/>
            <a:cxnLst/>
            <a:rect l="l" t="t" r="r" b="b"/>
            <a:pathLst>
              <a:path w="14790" h="15455" extrusionOk="0">
                <a:moveTo>
                  <a:pt x="13555" y="4909"/>
                </a:moveTo>
                <a:lnTo>
                  <a:pt x="13555" y="5289"/>
                </a:lnTo>
                <a:cubicBezTo>
                  <a:pt x="13428" y="5257"/>
                  <a:pt x="13301" y="5257"/>
                  <a:pt x="13175" y="5257"/>
                </a:cubicBezTo>
                <a:cubicBezTo>
                  <a:pt x="13080" y="5257"/>
                  <a:pt x="12953" y="5257"/>
                  <a:pt x="12826" y="5289"/>
                </a:cubicBezTo>
                <a:lnTo>
                  <a:pt x="12826" y="4909"/>
                </a:lnTo>
                <a:close/>
                <a:moveTo>
                  <a:pt x="13175" y="5795"/>
                </a:moveTo>
                <a:cubicBezTo>
                  <a:pt x="13776" y="5795"/>
                  <a:pt x="14251" y="6271"/>
                  <a:pt x="14251" y="6841"/>
                </a:cubicBezTo>
                <a:lnTo>
                  <a:pt x="14251" y="8139"/>
                </a:lnTo>
                <a:cubicBezTo>
                  <a:pt x="14251" y="8709"/>
                  <a:pt x="13776" y="9184"/>
                  <a:pt x="13175" y="9184"/>
                </a:cubicBezTo>
                <a:cubicBezTo>
                  <a:pt x="12605" y="9184"/>
                  <a:pt x="12098" y="8709"/>
                  <a:pt x="12098" y="8139"/>
                </a:cubicBezTo>
                <a:lnTo>
                  <a:pt x="12098" y="6841"/>
                </a:lnTo>
                <a:cubicBezTo>
                  <a:pt x="12098" y="6271"/>
                  <a:pt x="12605" y="5795"/>
                  <a:pt x="13175" y="5795"/>
                </a:cubicBezTo>
                <a:close/>
                <a:moveTo>
                  <a:pt x="7348" y="8424"/>
                </a:moveTo>
                <a:cubicBezTo>
                  <a:pt x="8298" y="8424"/>
                  <a:pt x="9121" y="9216"/>
                  <a:pt x="9121" y="10197"/>
                </a:cubicBezTo>
                <a:cubicBezTo>
                  <a:pt x="9121" y="11179"/>
                  <a:pt x="8329" y="12003"/>
                  <a:pt x="7348" y="12003"/>
                </a:cubicBezTo>
                <a:cubicBezTo>
                  <a:pt x="6366" y="12003"/>
                  <a:pt x="5574" y="11179"/>
                  <a:pt x="5574" y="10197"/>
                </a:cubicBezTo>
                <a:cubicBezTo>
                  <a:pt x="5574" y="9216"/>
                  <a:pt x="6366" y="8424"/>
                  <a:pt x="7348" y="8424"/>
                </a:cubicBezTo>
                <a:close/>
                <a:moveTo>
                  <a:pt x="2186" y="4592"/>
                </a:moveTo>
                <a:cubicBezTo>
                  <a:pt x="3072" y="4592"/>
                  <a:pt x="3801" y="5320"/>
                  <a:pt x="3801" y="6207"/>
                </a:cubicBezTo>
                <a:lnTo>
                  <a:pt x="3801" y="13269"/>
                </a:lnTo>
                <a:cubicBezTo>
                  <a:pt x="3801" y="14156"/>
                  <a:pt x="3072" y="14884"/>
                  <a:pt x="2186" y="14884"/>
                </a:cubicBezTo>
                <a:cubicBezTo>
                  <a:pt x="2154" y="14884"/>
                  <a:pt x="2091" y="14884"/>
                  <a:pt x="2059" y="14916"/>
                </a:cubicBezTo>
                <a:lnTo>
                  <a:pt x="1014" y="14916"/>
                </a:lnTo>
                <a:cubicBezTo>
                  <a:pt x="760" y="14916"/>
                  <a:pt x="539" y="14694"/>
                  <a:pt x="539" y="14441"/>
                </a:cubicBezTo>
                <a:lnTo>
                  <a:pt x="539" y="5067"/>
                </a:lnTo>
                <a:cubicBezTo>
                  <a:pt x="539" y="4814"/>
                  <a:pt x="760" y="4592"/>
                  <a:pt x="1014" y="4592"/>
                </a:cubicBezTo>
                <a:close/>
                <a:moveTo>
                  <a:pt x="7348" y="4592"/>
                </a:moveTo>
                <a:cubicBezTo>
                  <a:pt x="7601" y="4592"/>
                  <a:pt x="7791" y="4814"/>
                  <a:pt x="7791" y="5067"/>
                </a:cubicBezTo>
                <a:lnTo>
                  <a:pt x="7791" y="7949"/>
                </a:lnTo>
                <a:cubicBezTo>
                  <a:pt x="7664" y="7917"/>
                  <a:pt x="7506" y="7886"/>
                  <a:pt x="7348" y="7886"/>
                </a:cubicBezTo>
                <a:cubicBezTo>
                  <a:pt x="6049" y="7886"/>
                  <a:pt x="5036" y="8931"/>
                  <a:pt x="5036" y="10197"/>
                </a:cubicBezTo>
                <a:cubicBezTo>
                  <a:pt x="5036" y="11496"/>
                  <a:pt x="6049" y="12509"/>
                  <a:pt x="7348" y="12509"/>
                </a:cubicBezTo>
                <a:cubicBezTo>
                  <a:pt x="7506" y="12509"/>
                  <a:pt x="7664" y="12509"/>
                  <a:pt x="7791" y="12478"/>
                </a:cubicBezTo>
                <a:lnTo>
                  <a:pt x="7791" y="14441"/>
                </a:lnTo>
                <a:cubicBezTo>
                  <a:pt x="7791" y="14694"/>
                  <a:pt x="7601" y="14916"/>
                  <a:pt x="7348" y="14916"/>
                </a:cubicBezTo>
                <a:lnTo>
                  <a:pt x="3579" y="14916"/>
                </a:lnTo>
                <a:cubicBezTo>
                  <a:pt x="4054" y="14504"/>
                  <a:pt x="4339" y="13903"/>
                  <a:pt x="4339" y="13269"/>
                </a:cubicBezTo>
                <a:lnTo>
                  <a:pt x="4339" y="6207"/>
                </a:lnTo>
                <a:cubicBezTo>
                  <a:pt x="4339" y="5574"/>
                  <a:pt x="4086" y="5004"/>
                  <a:pt x="3611" y="4592"/>
                </a:cubicBezTo>
                <a:close/>
                <a:moveTo>
                  <a:pt x="12066" y="0"/>
                </a:moveTo>
                <a:cubicBezTo>
                  <a:pt x="11306" y="0"/>
                  <a:pt x="10705" y="602"/>
                  <a:pt x="10705" y="1362"/>
                </a:cubicBezTo>
                <a:lnTo>
                  <a:pt x="10705" y="10482"/>
                </a:lnTo>
                <a:cubicBezTo>
                  <a:pt x="10705" y="11813"/>
                  <a:pt x="9659" y="12921"/>
                  <a:pt x="8329" y="13048"/>
                </a:cubicBezTo>
                <a:lnTo>
                  <a:pt x="8329" y="12288"/>
                </a:lnTo>
                <a:cubicBezTo>
                  <a:pt x="9121" y="11908"/>
                  <a:pt x="9659" y="11084"/>
                  <a:pt x="9659" y="10197"/>
                </a:cubicBezTo>
                <a:cubicBezTo>
                  <a:pt x="9659" y="9342"/>
                  <a:pt x="9121" y="8519"/>
                  <a:pt x="8329" y="8139"/>
                </a:cubicBezTo>
                <a:lnTo>
                  <a:pt x="8329" y="5067"/>
                </a:lnTo>
                <a:cubicBezTo>
                  <a:pt x="8329" y="4529"/>
                  <a:pt x="7886" y="4054"/>
                  <a:pt x="7316" y="4054"/>
                </a:cubicBezTo>
                <a:lnTo>
                  <a:pt x="1014" y="4054"/>
                </a:lnTo>
                <a:cubicBezTo>
                  <a:pt x="475" y="4054"/>
                  <a:pt x="0" y="4529"/>
                  <a:pt x="0" y="5067"/>
                </a:cubicBezTo>
                <a:lnTo>
                  <a:pt x="0" y="14441"/>
                </a:lnTo>
                <a:cubicBezTo>
                  <a:pt x="0" y="15011"/>
                  <a:pt x="475" y="15454"/>
                  <a:pt x="1014" y="15454"/>
                </a:cubicBezTo>
                <a:lnTo>
                  <a:pt x="7316" y="15454"/>
                </a:lnTo>
                <a:cubicBezTo>
                  <a:pt x="7886" y="15454"/>
                  <a:pt x="8329" y="15011"/>
                  <a:pt x="8329" y="14441"/>
                </a:cubicBezTo>
                <a:lnTo>
                  <a:pt x="8329" y="13586"/>
                </a:lnTo>
                <a:cubicBezTo>
                  <a:pt x="9976" y="13459"/>
                  <a:pt x="11243" y="12129"/>
                  <a:pt x="11243" y="10482"/>
                </a:cubicBezTo>
                <a:lnTo>
                  <a:pt x="11243" y="1362"/>
                </a:lnTo>
                <a:cubicBezTo>
                  <a:pt x="11243" y="918"/>
                  <a:pt x="11623" y="538"/>
                  <a:pt x="12066" y="538"/>
                </a:cubicBezTo>
                <a:cubicBezTo>
                  <a:pt x="12541" y="538"/>
                  <a:pt x="12921" y="918"/>
                  <a:pt x="12921" y="1362"/>
                </a:cubicBezTo>
                <a:lnTo>
                  <a:pt x="12921" y="4370"/>
                </a:lnTo>
                <a:lnTo>
                  <a:pt x="12573" y="4370"/>
                </a:lnTo>
                <a:cubicBezTo>
                  <a:pt x="12415" y="4370"/>
                  <a:pt x="12288" y="4497"/>
                  <a:pt x="12288" y="4655"/>
                </a:cubicBezTo>
                <a:lnTo>
                  <a:pt x="12288" y="5510"/>
                </a:lnTo>
                <a:cubicBezTo>
                  <a:pt x="11845" y="5827"/>
                  <a:pt x="11591" y="6334"/>
                  <a:pt x="11591" y="6872"/>
                </a:cubicBezTo>
                <a:lnTo>
                  <a:pt x="11591" y="8139"/>
                </a:lnTo>
                <a:cubicBezTo>
                  <a:pt x="11591" y="9026"/>
                  <a:pt x="12288" y="9722"/>
                  <a:pt x="13175" y="9722"/>
                </a:cubicBezTo>
                <a:cubicBezTo>
                  <a:pt x="14061" y="9722"/>
                  <a:pt x="14790" y="9026"/>
                  <a:pt x="14790" y="8139"/>
                </a:cubicBezTo>
                <a:lnTo>
                  <a:pt x="14790" y="6872"/>
                </a:lnTo>
                <a:cubicBezTo>
                  <a:pt x="14790" y="6334"/>
                  <a:pt x="14537" y="5827"/>
                  <a:pt x="14093" y="5510"/>
                </a:cubicBezTo>
                <a:lnTo>
                  <a:pt x="14093" y="4655"/>
                </a:lnTo>
                <a:cubicBezTo>
                  <a:pt x="14093" y="4497"/>
                  <a:pt x="13966" y="4370"/>
                  <a:pt x="13808" y="4370"/>
                </a:cubicBezTo>
                <a:lnTo>
                  <a:pt x="13460" y="4370"/>
                </a:lnTo>
                <a:lnTo>
                  <a:pt x="13460" y="1362"/>
                </a:lnTo>
                <a:cubicBezTo>
                  <a:pt x="13460" y="602"/>
                  <a:pt x="12826" y="0"/>
                  <a:pt x="12066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7506917" y="2394941"/>
            <a:ext cx="57169" cy="104705"/>
          </a:xfrm>
          <a:custGeom>
            <a:avLst/>
            <a:gdLst/>
            <a:ahLst/>
            <a:cxnLst/>
            <a:rect l="l" t="t" r="r" b="b"/>
            <a:pathLst>
              <a:path w="919" h="1711" extrusionOk="0">
                <a:moveTo>
                  <a:pt x="761" y="1"/>
                </a:moveTo>
                <a:cubicBezTo>
                  <a:pt x="666" y="1"/>
                  <a:pt x="571" y="96"/>
                  <a:pt x="571" y="191"/>
                </a:cubicBezTo>
                <a:lnTo>
                  <a:pt x="571" y="919"/>
                </a:lnTo>
                <a:lnTo>
                  <a:pt x="64" y="1426"/>
                </a:lnTo>
                <a:cubicBezTo>
                  <a:pt x="1" y="1489"/>
                  <a:pt x="1" y="1616"/>
                  <a:pt x="64" y="1679"/>
                </a:cubicBezTo>
                <a:cubicBezTo>
                  <a:pt x="96" y="1711"/>
                  <a:pt x="127" y="1711"/>
                  <a:pt x="191" y="1711"/>
                </a:cubicBezTo>
                <a:cubicBezTo>
                  <a:pt x="222" y="1711"/>
                  <a:pt x="286" y="1711"/>
                  <a:pt x="317" y="1679"/>
                </a:cubicBezTo>
                <a:lnTo>
                  <a:pt x="856" y="1109"/>
                </a:lnTo>
                <a:cubicBezTo>
                  <a:pt x="887" y="1077"/>
                  <a:pt x="919" y="1046"/>
                  <a:pt x="919" y="982"/>
                </a:cubicBezTo>
                <a:lnTo>
                  <a:pt x="919" y="159"/>
                </a:lnTo>
                <a:cubicBezTo>
                  <a:pt x="919" y="96"/>
                  <a:pt x="824" y="1"/>
                  <a:pt x="761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6716950" y="1499603"/>
            <a:ext cx="1682464" cy="1655080"/>
          </a:xfrm>
          <a:custGeom>
            <a:avLst/>
            <a:gdLst/>
            <a:ahLst/>
            <a:cxnLst/>
            <a:rect l="l" t="t" r="r" b="b"/>
            <a:pathLst>
              <a:path w="27046" h="27046" extrusionOk="0">
                <a:moveTo>
                  <a:pt x="13460" y="1"/>
                </a:moveTo>
                <a:cubicBezTo>
                  <a:pt x="12700" y="1"/>
                  <a:pt x="11908" y="64"/>
                  <a:pt x="11116" y="191"/>
                </a:cubicBezTo>
                <a:cubicBezTo>
                  <a:pt x="10958" y="222"/>
                  <a:pt x="10863" y="381"/>
                  <a:pt x="10894" y="539"/>
                </a:cubicBezTo>
                <a:cubicBezTo>
                  <a:pt x="10926" y="697"/>
                  <a:pt x="11021" y="792"/>
                  <a:pt x="11179" y="792"/>
                </a:cubicBezTo>
                <a:lnTo>
                  <a:pt x="11243" y="792"/>
                </a:lnTo>
                <a:cubicBezTo>
                  <a:pt x="11971" y="666"/>
                  <a:pt x="12731" y="571"/>
                  <a:pt x="13460" y="571"/>
                </a:cubicBezTo>
                <a:cubicBezTo>
                  <a:pt x="13650" y="571"/>
                  <a:pt x="13776" y="444"/>
                  <a:pt x="13776" y="286"/>
                </a:cubicBezTo>
                <a:cubicBezTo>
                  <a:pt x="13776" y="127"/>
                  <a:pt x="13650" y="1"/>
                  <a:pt x="13460" y="1"/>
                </a:cubicBezTo>
                <a:close/>
                <a:moveTo>
                  <a:pt x="15766" y="185"/>
                </a:moveTo>
                <a:cubicBezTo>
                  <a:pt x="15614" y="185"/>
                  <a:pt x="15514" y="278"/>
                  <a:pt x="15486" y="444"/>
                </a:cubicBezTo>
                <a:cubicBezTo>
                  <a:pt x="15455" y="602"/>
                  <a:pt x="15550" y="761"/>
                  <a:pt x="15708" y="761"/>
                </a:cubicBezTo>
                <a:cubicBezTo>
                  <a:pt x="16468" y="887"/>
                  <a:pt x="17197" y="1109"/>
                  <a:pt x="17893" y="1362"/>
                </a:cubicBezTo>
                <a:lnTo>
                  <a:pt x="17988" y="1362"/>
                </a:lnTo>
                <a:cubicBezTo>
                  <a:pt x="18115" y="1362"/>
                  <a:pt x="18242" y="1299"/>
                  <a:pt x="18273" y="1172"/>
                </a:cubicBezTo>
                <a:cubicBezTo>
                  <a:pt x="18337" y="1014"/>
                  <a:pt x="18242" y="856"/>
                  <a:pt x="18115" y="792"/>
                </a:cubicBezTo>
                <a:cubicBezTo>
                  <a:pt x="17355" y="539"/>
                  <a:pt x="16595" y="317"/>
                  <a:pt x="15835" y="191"/>
                </a:cubicBezTo>
                <a:cubicBezTo>
                  <a:pt x="15811" y="187"/>
                  <a:pt x="15788" y="185"/>
                  <a:pt x="15766" y="185"/>
                </a:cubicBezTo>
                <a:close/>
                <a:moveTo>
                  <a:pt x="8962" y="800"/>
                </a:moveTo>
                <a:cubicBezTo>
                  <a:pt x="8920" y="800"/>
                  <a:pt x="8877" y="808"/>
                  <a:pt x="8836" y="824"/>
                </a:cubicBezTo>
                <a:cubicBezTo>
                  <a:pt x="8108" y="1077"/>
                  <a:pt x="7379" y="1426"/>
                  <a:pt x="6714" y="1806"/>
                </a:cubicBezTo>
                <a:cubicBezTo>
                  <a:pt x="6587" y="1901"/>
                  <a:pt x="6524" y="2091"/>
                  <a:pt x="6619" y="2218"/>
                </a:cubicBezTo>
                <a:cubicBezTo>
                  <a:pt x="6651" y="2313"/>
                  <a:pt x="6777" y="2376"/>
                  <a:pt x="6872" y="2376"/>
                </a:cubicBezTo>
                <a:cubicBezTo>
                  <a:pt x="6904" y="2376"/>
                  <a:pt x="6967" y="2376"/>
                  <a:pt x="6999" y="2313"/>
                </a:cubicBezTo>
                <a:cubicBezTo>
                  <a:pt x="7664" y="1964"/>
                  <a:pt x="8361" y="1616"/>
                  <a:pt x="9058" y="1362"/>
                </a:cubicBezTo>
                <a:cubicBezTo>
                  <a:pt x="9216" y="1299"/>
                  <a:pt x="9279" y="1141"/>
                  <a:pt x="9216" y="982"/>
                </a:cubicBezTo>
                <a:cubicBezTo>
                  <a:pt x="9192" y="865"/>
                  <a:pt x="9082" y="800"/>
                  <a:pt x="8962" y="800"/>
                </a:cubicBezTo>
                <a:close/>
                <a:moveTo>
                  <a:pt x="20102" y="1744"/>
                </a:moveTo>
                <a:cubicBezTo>
                  <a:pt x="19999" y="1744"/>
                  <a:pt x="19890" y="1793"/>
                  <a:pt x="19825" y="1901"/>
                </a:cubicBezTo>
                <a:cubicBezTo>
                  <a:pt x="19762" y="2027"/>
                  <a:pt x="19793" y="2218"/>
                  <a:pt x="19952" y="2281"/>
                </a:cubicBezTo>
                <a:cubicBezTo>
                  <a:pt x="20585" y="2661"/>
                  <a:pt x="21219" y="3104"/>
                  <a:pt x="21789" y="3579"/>
                </a:cubicBezTo>
                <a:cubicBezTo>
                  <a:pt x="21852" y="3611"/>
                  <a:pt x="21915" y="3643"/>
                  <a:pt x="21979" y="3643"/>
                </a:cubicBezTo>
                <a:cubicBezTo>
                  <a:pt x="22074" y="3643"/>
                  <a:pt x="22169" y="3611"/>
                  <a:pt x="22200" y="3548"/>
                </a:cubicBezTo>
                <a:cubicBezTo>
                  <a:pt x="22327" y="3421"/>
                  <a:pt x="22295" y="3231"/>
                  <a:pt x="22169" y="3136"/>
                </a:cubicBezTo>
                <a:cubicBezTo>
                  <a:pt x="21567" y="2629"/>
                  <a:pt x="20934" y="2186"/>
                  <a:pt x="20237" y="1774"/>
                </a:cubicBezTo>
                <a:cubicBezTo>
                  <a:pt x="20197" y="1754"/>
                  <a:pt x="20150" y="1744"/>
                  <a:pt x="20102" y="1744"/>
                </a:cubicBezTo>
                <a:close/>
                <a:moveTo>
                  <a:pt x="4954" y="3112"/>
                </a:moveTo>
                <a:cubicBezTo>
                  <a:pt x="4892" y="3112"/>
                  <a:pt x="4832" y="3130"/>
                  <a:pt x="4782" y="3168"/>
                </a:cubicBezTo>
                <a:cubicBezTo>
                  <a:pt x="4181" y="3674"/>
                  <a:pt x="3642" y="4244"/>
                  <a:pt x="3136" y="4846"/>
                </a:cubicBezTo>
                <a:cubicBezTo>
                  <a:pt x="3041" y="4973"/>
                  <a:pt x="3041" y="5163"/>
                  <a:pt x="3167" y="5258"/>
                </a:cubicBezTo>
                <a:cubicBezTo>
                  <a:pt x="3231" y="5321"/>
                  <a:pt x="3294" y="5353"/>
                  <a:pt x="3357" y="5353"/>
                </a:cubicBezTo>
                <a:cubicBezTo>
                  <a:pt x="3452" y="5353"/>
                  <a:pt x="3516" y="5289"/>
                  <a:pt x="3579" y="5226"/>
                </a:cubicBezTo>
                <a:cubicBezTo>
                  <a:pt x="4054" y="4656"/>
                  <a:pt x="4592" y="4118"/>
                  <a:pt x="5194" y="3643"/>
                </a:cubicBezTo>
                <a:cubicBezTo>
                  <a:pt x="5321" y="3516"/>
                  <a:pt x="5321" y="3358"/>
                  <a:pt x="5226" y="3231"/>
                </a:cubicBezTo>
                <a:cubicBezTo>
                  <a:pt x="5149" y="3154"/>
                  <a:pt x="5049" y="3112"/>
                  <a:pt x="4954" y="3112"/>
                </a:cubicBezTo>
                <a:close/>
                <a:moveTo>
                  <a:pt x="23625" y="4670"/>
                </a:moveTo>
                <a:cubicBezTo>
                  <a:pt x="23559" y="4670"/>
                  <a:pt x="23491" y="4695"/>
                  <a:pt x="23435" y="4751"/>
                </a:cubicBezTo>
                <a:cubicBezTo>
                  <a:pt x="23309" y="4846"/>
                  <a:pt x="23277" y="5036"/>
                  <a:pt x="23404" y="5163"/>
                </a:cubicBezTo>
                <a:cubicBezTo>
                  <a:pt x="23879" y="5733"/>
                  <a:pt x="24322" y="6366"/>
                  <a:pt x="24702" y="7000"/>
                </a:cubicBezTo>
                <a:cubicBezTo>
                  <a:pt x="24765" y="7095"/>
                  <a:pt x="24860" y="7158"/>
                  <a:pt x="24955" y="7158"/>
                </a:cubicBezTo>
                <a:cubicBezTo>
                  <a:pt x="24987" y="7158"/>
                  <a:pt x="25051" y="7126"/>
                  <a:pt x="25114" y="7126"/>
                </a:cubicBezTo>
                <a:cubicBezTo>
                  <a:pt x="25241" y="7031"/>
                  <a:pt x="25304" y="6841"/>
                  <a:pt x="25209" y="6714"/>
                </a:cubicBezTo>
                <a:cubicBezTo>
                  <a:pt x="24797" y="6018"/>
                  <a:pt x="24354" y="5384"/>
                  <a:pt x="23847" y="4783"/>
                </a:cubicBezTo>
                <a:cubicBezTo>
                  <a:pt x="23794" y="4712"/>
                  <a:pt x="23710" y="4670"/>
                  <a:pt x="23625" y="4670"/>
                </a:cubicBezTo>
                <a:close/>
                <a:moveTo>
                  <a:pt x="2044" y="6637"/>
                </a:moveTo>
                <a:cubicBezTo>
                  <a:pt x="1943" y="6637"/>
                  <a:pt x="1837" y="6693"/>
                  <a:pt x="1774" y="6778"/>
                </a:cubicBezTo>
                <a:cubicBezTo>
                  <a:pt x="1394" y="7475"/>
                  <a:pt x="1045" y="8203"/>
                  <a:pt x="792" y="8931"/>
                </a:cubicBezTo>
                <a:cubicBezTo>
                  <a:pt x="729" y="9090"/>
                  <a:pt x="824" y="9248"/>
                  <a:pt x="982" y="9311"/>
                </a:cubicBezTo>
                <a:lnTo>
                  <a:pt x="1077" y="9311"/>
                </a:lnTo>
                <a:cubicBezTo>
                  <a:pt x="1204" y="9311"/>
                  <a:pt x="1299" y="9248"/>
                  <a:pt x="1362" y="9121"/>
                </a:cubicBezTo>
                <a:cubicBezTo>
                  <a:pt x="1615" y="8425"/>
                  <a:pt x="1932" y="7728"/>
                  <a:pt x="2312" y="7095"/>
                </a:cubicBezTo>
                <a:cubicBezTo>
                  <a:pt x="2375" y="6936"/>
                  <a:pt x="2344" y="6746"/>
                  <a:pt x="2185" y="6683"/>
                </a:cubicBezTo>
                <a:cubicBezTo>
                  <a:pt x="2143" y="6651"/>
                  <a:pt x="2094" y="6637"/>
                  <a:pt x="2044" y="6637"/>
                </a:cubicBezTo>
                <a:close/>
                <a:moveTo>
                  <a:pt x="25963" y="8654"/>
                </a:moveTo>
                <a:cubicBezTo>
                  <a:pt x="25924" y="8654"/>
                  <a:pt x="25883" y="8662"/>
                  <a:pt x="25842" y="8678"/>
                </a:cubicBezTo>
                <a:cubicBezTo>
                  <a:pt x="25684" y="8710"/>
                  <a:pt x="25589" y="8900"/>
                  <a:pt x="25652" y="9058"/>
                </a:cubicBezTo>
                <a:cubicBezTo>
                  <a:pt x="25906" y="9755"/>
                  <a:pt x="26127" y="10483"/>
                  <a:pt x="26254" y="11211"/>
                </a:cubicBezTo>
                <a:cubicBezTo>
                  <a:pt x="26286" y="11370"/>
                  <a:pt x="26412" y="11465"/>
                  <a:pt x="26539" y="11465"/>
                </a:cubicBezTo>
                <a:lnTo>
                  <a:pt x="26571" y="11465"/>
                </a:lnTo>
                <a:cubicBezTo>
                  <a:pt x="26761" y="11433"/>
                  <a:pt x="26856" y="11275"/>
                  <a:pt x="26824" y="11116"/>
                </a:cubicBezTo>
                <a:cubicBezTo>
                  <a:pt x="26697" y="10356"/>
                  <a:pt x="26476" y="9565"/>
                  <a:pt x="26222" y="8836"/>
                </a:cubicBezTo>
                <a:cubicBezTo>
                  <a:pt x="26175" y="8719"/>
                  <a:pt x="26076" y="8654"/>
                  <a:pt x="25963" y="8654"/>
                </a:cubicBezTo>
                <a:close/>
                <a:moveTo>
                  <a:pt x="469" y="10952"/>
                </a:moveTo>
                <a:cubicBezTo>
                  <a:pt x="318" y="10952"/>
                  <a:pt x="218" y="11046"/>
                  <a:pt x="190" y="11211"/>
                </a:cubicBezTo>
                <a:cubicBezTo>
                  <a:pt x="64" y="11972"/>
                  <a:pt x="0" y="12732"/>
                  <a:pt x="0" y="13523"/>
                </a:cubicBezTo>
                <a:lnTo>
                  <a:pt x="0" y="13555"/>
                </a:lnTo>
                <a:cubicBezTo>
                  <a:pt x="0" y="13713"/>
                  <a:pt x="127" y="13840"/>
                  <a:pt x="285" y="13840"/>
                </a:cubicBezTo>
                <a:cubicBezTo>
                  <a:pt x="444" y="13840"/>
                  <a:pt x="570" y="13682"/>
                  <a:pt x="570" y="13523"/>
                </a:cubicBezTo>
                <a:cubicBezTo>
                  <a:pt x="570" y="12763"/>
                  <a:pt x="634" y="12035"/>
                  <a:pt x="760" y="11306"/>
                </a:cubicBezTo>
                <a:cubicBezTo>
                  <a:pt x="792" y="11148"/>
                  <a:pt x="697" y="10990"/>
                  <a:pt x="539" y="10958"/>
                </a:cubicBezTo>
                <a:cubicBezTo>
                  <a:pt x="515" y="10954"/>
                  <a:pt x="491" y="10952"/>
                  <a:pt x="469" y="10952"/>
                </a:cubicBezTo>
                <a:close/>
                <a:moveTo>
                  <a:pt x="26761" y="13175"/>
                </a:moveTo>
                <a:cubicBezTo>
                  <a:pt x="26571" y="13175"/>
                  <a:pt x="26444" y="13302"/>
                  <a:pt x="26444" y="13460"/>
                </a:cubicBezTo>
                <a:lnTo>
                  <a:pt x="26444" y="13523"/>
                </a:lnTo>
                <a:cubicBezTo>
                  <a:pt x="26444" y="14283"/>
                  <a:pt x="26381" y="15043"/>
                  <a:pt x="26254" y="15772"/>
                </a:cubicBezTo>
                <a:cubicBezTo>
                  <a:pt x="26222" y="15930"/>
                  <a:pt x="26349" y="16088"/>
                  <a:pt x="26507" y="16120"/>
                </a:cubicBezTo>
                <a:lnTo>
                  <a:pt x="26539" y="16120"/>
                </a:lnTo>
                <a:cubicBezTo>
                  <a:pt x="26697" y="16120"/>
                  <a:pt x="26824" y="15993"/>
                  <a:pt x="26856" y="15867"/>
                </a:cubicBezTo>
                <a:cubicBezTo>
                  <a:pt x="26982" y="15107"/>
                  <a:pt x="27046" y="14315"/>
                  <a:pt x="27046" y="13523"/>
                </a:cubicBezTo>
                <a:lnTo>
                  <a:pt x="27046" y="13460"/>
                </a:lnTo>
                <a:cubicBezTo>
                  <a:pt x="27046" y="13302"/>
                  <a:pt x="26919" y="13175"/>
                  <a:pt x="26761" y="13175"/>
                </a:cubicBezTo>
                <a:close/>
                <a:moveTo>
                  <a:pt x="493" y="15545"/>
                </a:moveTo>
                <a:cubicBezTo>
                  <a:pt x="477" y="15545"/>
                  <a:pt x="460" y="15547"/>
                  <a:pt x="444" y="15550"/>
                </a:cubicBezTo>
                <a:cubicBezTo>
                  <a:pt x="285" y="15582"/>
                  <a:pt x="159" y="15740"/>
                  <a:pt x="190" y="15898"/>
                </a:cubicBezTo>
                <a:cubicBezTo>
                  <a:pt x="349" y="16659"/>
                  <a:pt x="539" y="17450"/>
                  <a:pt x="824" y="18179"/>
                </a:cubicBezTo>
                <a:cubicBezTo>
                  <a:pt x="855" y="18305"/>
                  <a:pt x="950" y="18369"/>
                  <a:pt x="1077" y="18369"/>
                </a:cubicBezTo>
                <a:cubicBezTo>
                  <a:pt x="1109" y="18369"/>
                  <a:pt x="1172" y="18369"/>
                  <a:pt x="1204" y="18337"/>
                </a:cubicBezTo>
                <a:cubicBezTo>
                  <a:pt x="1330" y="18305"/>
                  <a:pt x="1425" y="18115"/>
                  <a:pt x="1362" y="17957"/>
                </a:cubicBezTo>
                <a:cubicBezTo>
                  <a:pt x="1109" y="17260"/>
                  <a:pt x="919" y="16532"/>
                  <a:pt x="792" y="15803"/>
                </a:cubicBezTo>
                <a:cubicBezTo>
                  <a:pt x="764" y="15662"/>
                  <a:pt x="634" y="15545"/>
                  <a:pt x="493" y="15545"/>
                </a:cubicBezTo>
                <a:close/>
                <a:moveTo>
                  <a:pt x="25961" y="17747"/>
                </a:moveTo>
                <a:cubicBezTo>
                  <a:pt x="25841" y="17747"/>
                  <a:pt x="25733" y="17826"/>
                  <a:pt x="25684" y="17925"/>
                </a:cubicBezTo>
                <a:cubicBezTo>
                  <a:pt x="25431" y="18654"/>
                  <a:pt x="25114" y="19350"/>
                  <a:pt x="24734" y="19984"/>
                </a:cubicBezTo>
                <a:cubicBezTo>
                  <a:pt x="24639" y="20110"/>
                  <a:pt x="24702" y="20300"/>
                  <a:pt x="24829" y="20395"/>
                </a:cubicBezTo>
                <a:cubicBezTo>
                  <a:pt x="24892" y="20427"/>
                  <a:pt x="24924" y="20427"/>
                  <a:pt x="24987" y="20427"/>
                </a:cubicBezTo>
                <a:cubicBezTo>
                  <a:pt x="25082" y="20427"/>
                  <a:pt x="25177" y="20364"/>
                  <a:pt x="25241" y="20269"/>
                </a:cubicBezTo>
                <a:cubicBezTo>
                  <a:pt x="25621" y="19604"/>
                  <a:pt x="25969" y="18875"/>
                  <a:pt x="26222" y="18147"/>
                </a:cubicBezTo>
                <a:cubicBezTo>
                  <a:pt x="26286" y="17989"/>
                  <a:pt x="26222" y="17830"/>
                  <a:pt x="26064" y="17767"/>
                </a:cubicBezTo>
                <a:cubicBezTo>
                  <a:pt x="26029" y="17753"/>
                  <a:pt x="25994" y="17747"/>
                  <a:pt x="25961" y="17747"/>
                </a:cubicBezTo>
                <a:close/>
                <a:moveTo>
                  <a:pt x="2065" y="19858"/>
                </a:moveTo>
                <a:cubicBezTo>
                  <a:pt x="2019" y="19858"/>
                  <a:pt x="1972" y="19869"/>
                  <a:pt x="1932" y="19889"/>
                </a:cubicBezTo>
                <a:cubicBezTo>
                  <a:pt x="1774" y="19984"/>
                  <a:pt x="1742" y="20174"/>
                  <a:pt x="1805" y="20300"/>
                </a:cubicBezTo>
                <a:cubicBezTo>
                  <a:pt x="2217" y="20965"/>
                  <a:pt x="2660" y="21631"/>
                  <a:pt x="3167" y="22232"/>
                </a:cubicBezTo>
                <a:cubicBezTo>
                  <a:pt x="3231" y="22296"/>
                  <a:pt x="3326" y="22327"/>
                  <a:pt x="3389" y="22327"/>
                </a:cubicBezTo>
                <a:cubicBezTo>
                  <a:pt x="3452" y="22327"/>
                  <a:pt x="3516" y="22327"/>
                  <a:pt x="3579" y="22264"/>
                </a:cubicBezTo>
                <a:cubicBezTo>
                  <a:pt x="3706" y="22169"/>
                  <a:pt x="3737" y="21979"/>
                  <a:pt x="3611" y="21852"/>
                </a:cubicBezTo>
                <a:cubicBezTo>
                  <a:pt x="3136" y="21282"/>
                  <a:pt x="2692" y="20649"/>
                  <a:pt x="2312" y="20015"/>
                </a:cubicBezTo>
                <a:cubicBezTo>
                  <a:pt x="2269" y="19907"/>
                  <a:pt x="2166" y="19858"/>
                  <a:pt x="2065" y="19858"/>
                </a:cubicBezTo>
                <a:close/>
                <a:moveTo>
                  <a:pt x="23646" y="21721"/>
                </a:moveTo>
                <a:cubicBezTo>
                  <a:pt x="23564" y="21721"/>
                  <a:pt x="23486" y="21753"/>
                  <a:pt x="23435" y="21821"/>
                </a:cubicBezTo>
                <a:cubicBezTo>
                  <a:pt x="22960" y="22391"/>
                  <a:pt x="22422" y="22929"/>
                  <a:pt x="21852" y="23436"/>
                </a:cubicBezTo>
                <a:cubicBezTo>
                  <a:pt x="21725" y="23531"/>
                  <a:pt x="21694" y="23721"/>
                  <a:pt x="21789" y="23847"/>
                </a:cubicBezTo>
                <a:cubicBezTo>
                  <a:pt x="21852" y="23911"/>
                  <a:pt x="21947" y="23942"/>
                  <a:pt x="22042" y="23942"/>
                </a:cubicBezTo>
                <a:cubicBezTo>
                  <a:pt x="22105" y="23942"/>
                  <a:pt x="22169" y="23911"/>
                  <a:pt x="22232" y="23879"/>
                </a:cubicBezTo>
                <a:cubicBezTo>
                  <a:pt x="22834" y="23372"/>
                  <a:pt x="23372" y="22802"/>
                  <a:pt x="23879" y="22201"/>
                </a:cubicBezTo>
                <a:cubicBezTo>
                  <a:pt x="24005" y="22074"/>
                  <a:pt x="23974" y="21884"/>
                  <a:pt x="23847" y="21789"/>
                </a:cubicBezTo>
                <a:cubicBezTo>
                  <a:pt x="23788" y="21745"/>
                  <a:pt x="23716" y="21721"/>
                  <a:pt x="23646" y="21721"/>
                </a:cubicBezTo>
                <a:close/>
                <a:moveTo>
                  <a:pt x="5024" y="23368"/>
                </a:moveTo>
                <a:cubicBezTo>
                  <a:pt x="4943" y="23368"/>
                  <a:pt x="4865" y="23399"/>
                  <a:pt x="4814" y="23467"/>
                </a:cubicBezTo>
                <a:cubicBezTo>
                  <a:pt x="4687" y="23594"/>
                  <a:pt x="4719" y="23784"/>
                  <a:pt x="4846" y="23879"/>
                </a:cubicBezTo>
                <a:cubicBezTo>
                  <a:pt x="5447" y="24386"/>
                  <a:pt x="6081" y="24861"/>
                  <a:pt x="6777" y="25241"/>
                </a:cubicBezTo>
                <a:cubicBezTo>
                  <a:pt x="6809" y="25272"/>
                  <a:pt x="6872" y="25272"/>
                  <a:pt x="6904" y="25272"/>
                </a:cubicBezTo>
                <a:cubicBezTo>
                  <a:pt x="7031" y="25272"/>
                  <a:pt x="7126" y="25241"/>
                  <a:pt x="7189" y="25146"/>
                </a:cubicBezTo>
                <a:cubicBezTo>
                  <a:pt x="7252" y="24987"/>
                  <a:pt x="7221" y="24797"/>
                  <a:pt x="7062" y="24734"/>
                </a:cubicBezTo>
                <a:cubicBezTo>
                  <a:pt x="6429" y="24354"/>
                  <a:pt x="5796" y="23911"/>
                  <a:pt x="5226" y="23436"/>
                </a:cubicBezTo>
                <a:cubicBezTo>
                  <a:pt x="5167" y="23392"/>
                  <a:pt x="5094" y="23368"/>
                  <a:pt x="5024" y="23368"/>
                </a:cubicBezTo>
                <a:close/>
                <a:moveTo>
                  <a:pt x="20146" y="24688"/>
                </a:moveTo>
                <a:cubicBezTo>
                  <a:pt x="20093" y="24688"/>
                  <a:pt x="20036" y="24702"/>
                  <a:pt x="19983" y="24734"/>
                </a:cubicBezTo>
                <a:cubicBezTo>
                  <a:pt x="19350" y="25114"/>
                  <a:pt x="18653" y="25431"/>
                  <a:pt x="17957" y="25684"/>
                </a:cubicBezTo>
                <a:cubicBezTo>
                  <a:pt x="17798" y="25716"/>
                  <a:pt x="17735" y="25906"/>
                  <a:pt x="17767" y="26064"/>
                </a:cubicBezTo>
                <a:cubicBezTo>
                  <a:pt x="17830" y="26191"/>
                  <a:pt x="17925" y="26254"/>
                  <a:pt x="18052" y="26254"/>
                </a:cubicBezTo>
                <a:cubicBezTo>
                  <a:pt x="18083" y="26254"/>
                  <a:pt x="18115" y="26254"/>
                  <a:pt x="18147" y="26223"/>
                </a:cubicBezTo>
                <a:cubicBezTo>
                  <a:pt x="18907" y="25969"/>
                  <a:pt x="19603" y="25621"/>
                  <a:pt x="20300" y="25241"/>
                </a:cubicBezTo>
                <a:cubicBezTo>
                  <a:pt x="20427" y="25146"/>
                  <a:pt x="20490" y="24956"/>
                  <a:pt x="20395" y="24829"/>
                </a:cubicBezTo>
                <a:cubicBezTo>
                  <a:pt x="20353" y="24745"/>
                  <a:pt x="20254" y="24688"/>
                  <a:pt x="20146" y="24688"/>
                </a:cubicBezTo>
                <a:close/>
                <a:moveTo>
                  <a:pt x="9017" y="25664"/>
                </a:moveTo>
                <a:cubicBezTo>
                  <a:pt x="8889" y="25664"/>
                  <a:pt x="8766" y="25750"/>
                  <a:pt x="8741" y="25874"/>
                </a:cubicBezTo>
                <a:cubicBezTo>
                  <a:pt x="8678" y="26033"/>
                  <a:pt x="8741" y="26191"/>
                  <a:pt x="8899" y="26254"/>
                </a:cubicBezTo>
                <a:cubicBezTo>
                  <a:pt x="9659" y="26508"/>
                  <a:pt x="10419" y="26729"/>
                  <a:pt x="11179" y="26856"/>
                </a:cubicBezTo>
                <a:lnTo>
                  <a:pt x="11243" y="26856"/>
                </a:lnTo>
                <a:cubicBezTo>
                  <a:pt x="11369" y="26856"/>
                  <a:pt x="11496" y="26761"/>
                  <a:pt x="11528" y="26603"/>
                </a:cubicBezTo>
                <a:cubicBezTo>
                  <a:pt x="11559" y="26444"/>
                  <a:pt x="11464" y="26286"/>
                  <a:pt x="11274" y="26254"/>
                </a:cubicBezTo>
                <a:cubicBezTo>
                  <a:pt x="10546" y="26128"/>
                  <a:pt x="9818" y="25938"/>
                  <a:pt x="9121" y="25684"/>
                </a:cubicBezTo>
                <a:cubicBezTo>
                  <a:pt x="9087" y="25671"/>
                  <a:pt x="9052" y="25664"/>
                  <a:pt x="9017" y="25664"/>
                </a:cubicBezTo>
                <a:close/>
                <a:moveTo>
                  <a:pt x="15821" y="26249"/>
                </a:moveTo>
                <a:cubicBezTo>
                  <a:pt x="15805" y="26249"/>
                  <a:pt x="15788" y="26251"/>
                  <a:pt x="15771" y="26254"/>
                </a:cubicBezTo>
                <a:cubicBezTo>
                  <a:pt x="15043" y="26381"/>
                  <a:pt x="14283" y="26444"/>
                  <a:pt x="13523" y="26444"/>
                </a:cubicBezTo>
                <a:cubicBezTo>
                  <a:pt x="13365" y="26444"/>
                  <a:pt x="13238" y="26571"/>
                  <a:pt x="13238" y="26761"/>
                </a:cubicBezTo>
                <a:cubicBezTo>
                  <a:pt x="13238" y="26919"/>
                  <a:pt x="13365" y="27046"/>
                  <a:pt x="13523" y="27046"/>
                </a:cubicBezTo>
                <a:cubicBezTo>
                  <a:pt x="14315" y="27046"/>
                  <a:pt x="15106" y="26983"/>
                  <a:pt x="15866" y="26856"/>
                </a:cubicBezTo>
                <a:cubicBezTo>
                  <a:pt x="16056" y="26824"/>
                  <a:pt x="16151" y="26666"/>
                  <a:pt x="16120" y="26508"/>
                </a:cubicBezTo>
                <a:cubicBezTo>
                  <a:pt x="16091" y="26366"/>
                  <a:pt x="15961" y="26249"/>
                  <a:pt x="15821" y="26249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 txBox="1"/>
          <p:nvPr/>
        </p:nvSpPr>
        <p:spPr>
          <a:xfrm>
            <a:off x="3749040" y="3218388"/>
            <a:ext cx="18873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Predict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probability of developing diabetes, hypertension, stroke</a:t>
            </a:r>
            <a:endParaRPr sz="1300"/>
          </a:p>
        </p:txBody>
      </p:sp>
      <p:sp>
        <p:nvSpPr>
          <p:cNvPr id="216" name="Google Shape;216;p15"/>
          <p:cNvSpPr/>
          <p:nvPr/>
        </p:nvSpPr>
        <p:spPr>
          <a:xfrm>
            <a:off x="763032" y="1601698"/>
            <a:ext cx="1465603" cy="1440593"/>
          </a:xfrm>
          <a:custGeom>
            <a:avLst/>
            <a:gdLst/>
            <a:ahLst/>
            <a:cxnLst/>
            <a:rect l="l" t="t" r="r" b="b"/>
            <a:pathLst>
              <a:path w="23595" h="23595" extrusionOk="0">
                <a:moveTo>
                  <a:pt x="11782" y="1"/>
                </a:moveTo>
                <a:cubicBezTo>
                  <a:pt x="5258" y="1"/>
                  <a:pt x="1" y="5290"/>
                  <a:pt x="1" y="11813"/>
                </a:cubicBezTo>
                <a:cubicBezTo>
                  <a:pt x="1" y="18337"/>
                  <a:pt x="5258" y="23594"/>
                  <a:pt x="11782" y="23594"/>
                </a:cubicBezTo>
                <a:cubicBezTo>
                  <a:pt x="18305" y="23594"/>
                  <a:pt x="23594" y="18337"/>
                  <a:pt x="23594" y="11813"/>
                </a:cubicBezTo>
                <a:cubicBezTo>
                  <a:pt x="23594" y="5290"/>
                  <a:pt x="18305" y="1"/>
                  <a:pt x="11782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1160394" y="1783449"/>
            <a:ext cx="668916" cy="1078964"/>
          </a:xfrm>
          <a:custGeom>
            <a:avLst/>
            <a:gdLst/>
            <a:ahLst/>
            <a:cxnLst/>
            <a:rect l="l" t="t" r="r" b="b"/>
            <a:pathLst>
              <a:path w="10769" h="17672" extrusionOk="0">
                <a:moveTo>
                  <a:pt x="9565" y="539"/>
                </a:moveTo>
                <a:cubicBezTo>
                  <a:pt x="9945" y="539"/>
                  <a:pt x="10230" y="856"/>
                  <a:pt x="10230" y="1204"/>
                </a:cubicBezTo>
                <a:lnTo>
                  <a:pt x="10230" y="16469"/>
                </a:lnTo>
                <a:cubicBezTo>
                  <a:pt x="10230" y="16817"/>
                  <a:pt x="9945" y="17134"/>
                  <a:pt x="9565" y="17134"/>
                </a:cubicBezTo>
                <a:lnTo>
                  <a:pt x="1236" y="17134"/>
                </a:lnTo>
                <a:cubicBezTo>
                  <a:pt x="856" y="17134"/>
                  <a:pt x="571" y="16817"/>
                  <a:pt x="571" y="16469"/>
                </a:cubicBezTo>
                <a:lnTo>
                  <a:pt x="571" y="1204"/>
                </a:lnTo>
                <a:cubicBezTo>
                  <a:pt x="571" y="856"/>
                  <a:pt x="856" y="539"/>
                  <a:pt x="1236" y="539"/>
                </a:cubicBezTo>
                <a:close/>
                <a:moveTo>
                  <a:pt x="1236" y="1"/>
                </a:moveTo>
                <a:cubicBezTo>
                  <a:pt x="571" y="1"/>
                  <a:pt x="1" y="539"/>
                  <a:pt x="1" y="1204"/>
                </a:cubicBezTo>
                <a:lnTo>
                  <a:pt x="1" y="16469"/>
                </a:lnTo>
                <a:cubicBezTo>
                  <a:pt x="1" y="17134"/>
                  <a:pt x="571" y="17672"/>
                  <a:pt x="1236" y="17672"/>
                </a:cubicBezTo>
                <a:lnTo>
                  <a:pt x="9565" y="17672"/>
                </a:lnTo>
                <a:cubicBezTo>
                  <a:pt x="10230" y="17672"/>
                  <a:pt x="10768" y="17134"/>
                  <a:pt x="10768" y="16469"/>
                </a:cubicBezTo>
                <a:lnTo>
                  <a:pt x="10768" y="1204"/>
                </a:lnTo>
                <a:cubicBezTo>
                  <a:pt x="10768" y="539"/>
                  <a:pt x="10230" y="1"/>
                  <a:pt x="9565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1276491" y="1930400"/>
            <a:ext cx="190879" cy="187622"/>
          </a:xfrm>
          <a:custGeom>
            <a:avLst/>
            <a:gdLst/>
            <a:ahLst/>
            <a:cxnLst/>
            <a:rect l="l" t="t" r="r" b="b"/>
            <a:pathLst>
              <a:path w="3073" h="3073" extrusionOk="0">
                <a:moveTo>
                  <a:pt x="1394" y="286"/>
                </a:moveTo>
                <a:lnTo>
                  <a:pt x="1394" y="2756"/>
                </a:lnTo>
                <a:cubicBezTo>
                  <a:pt x="1394" y="2787"/>
                  <a:pt x="1394" y="2787"/>
                  <a:pt x="1394" y="2787"/>
                </a:cubicBezTo>
                <a:cubicBezTo>
                  <a:pt x="760" y="2724"/>
                  <a:pt x="285" y="2186"/>
                  <a:pt x="285" y="1552"/>
                </a:cubicBezTo>
                <a:cubicBezTo>
                  <a:pt x="285" y="887"/>
                  <a:pt x="760" y="381"/>
                  <a:pt x="1394" y="286"/>
                </a:cubicBezTo>
                <a:close/>
                <a:moveTo>
                  <a:pt x="1679" y="286"/>
                </a:moveTo>
                <a:cubicBezTo>
                  <a:pt x="2312" y="381"/>
                  <a:pt x="2787" y="887"/>
                  <a:pt x="2787" y="1552"/>
                </a:cubicBezTo>
                <a:cubicBezTo>
                  <a:pt x="2787" y="2186"/>
                  <a:pt x="2312" y="2724"/>
                  <a:pt x="1679" y="2787"/>
                </a:cubicBezTo>
                <a:cubicBezTo>
                  <a:pt x="1679" y="2787"/>
                  <a:pt x="1679" y="2787"/>
                  <a:pt x="1679" y="2756"/>
                </a:cubicBezTo>
                <a:lnTo>
                  <a:pt x="1679" y="286"/>
                </a:lnTo>
                <a:close/>
                <a:moveTo>
                  <a:pt x="1552" y="1"/>
                </a:moveTo>
                <a:cubicBezTo>
                  <a:pt x="697" y="1"/>
                  <a:pt x="0" y="697"/>
                  <a:pt x="0" y="1552"/>
                </a:cubicBezTo>
                <a:cubicBezTo>
                  <a:pt x="0" y="2376"/>
                  <a:pt x="697" y="3072"/>
                  <a:pt x="1552" y="3072"/>
                </a:cubicBezTo>
                <a:cubicBezTo>
                  <a:pt x="2376" y="3072"/>
                  <a:pt x="3072" y="2376"/>
                  <a:pt x="3072" y="1552"/>
                </a:cubicBezTo>
                <a:cubicBezTo>
                  <a:pt x="3072" y="697"/>
                  <a:pt x="2376" y="1"/>
                  <a:pt x="1552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1276491" y="2228148"/>
            <a:ext cx="190879" cy="187622"/>
          </a:xfrm>
          <a:custGeom>
            <a:avLst/>
            <a:gdLst/>
            <a:ahLst/>
            <a:cxnLst/>
            <a:rect l="l" t="t" r="r" b="b"/>
            <a:pathLst>
              <a:path w="3073" h="3073" extrusionOk="0">
                <a:moveTo>
                  <a:pt x="1394" y="317"/>
                </a:moveTo>
                <a:lnTo>
                  <a:pt x="1394" y="2787"/>
                </a:lnTo>
                <a:cubicBezTo>
                  <a:pt x="760" y="2724"/>
                  <a:pt x="285" y="2186"/>
                  <a:pt x="285" y="1552"/>
                </a:cubicBezTo>
                <a:cubicBezTo>
                  <a:pt x="285" y="919"/>
                  <a:pt x="760" y="381"/>
                  <a:pt x="1394" y="317"/>
                </a:cubicBezTo>
                <a:close/>
                <a:moveTo>
                  <a:pt x="1679" y="317"/>
                </a:moveTo>
                <a:cubicBezTo>
                  <a:pt x="2312" y="381"/>
                  <a:pt x="2787" y="919"/>
                  <a:pt x="2787" y="1552"/>
                </a:cubicBezTo>
                <a:cubicBezTo>
                  <a:pt x="2787" y="2186"/>
                  <a:pt x="2312" y="2724"/>
                  <a:pt x="1679" y="2787"/>
                </a:cubicBezTo>
                <a:lnTo>
                  <a:pt x="1679" y="317"/>
                </a:lnTo>
                <a:close/>
                <a:moveTo>
                  <a:pt x="1552" y="1"/>
                </a:moveTo>
                <a:cubicBezTo>
                  <a:pt x="697" y="1"/>
                  <a:pt x="0" y="697"/>
                  <a:pt x="0" y="1552"/>
                </a:cubicBezTo>
                <a:cubicBezTo>
                  <a:pt x="0" y="2407"/>
                  <a:pt x="697" y="3072"/>
                  <a:pt x="1552" y="3072"/>
                </a:cubicBezTo>
                <a:cubicBezTo>
                  <a:pt x="2376" y="3072"/>
                  <a:pt x="3072" y="2407"/>
                  <a:pt x="3072" y="1552"/>
                </a:cubicBezTo>
                <a:cubicBezTo>
                  <a:pt x="3072" y="697"/>
                  <a:pt x="2376" y="1"/>
                  <a:pt x="1552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1276491" y="2527850"/>
            <a:ext cx="190879" cy="187622"/>
          </a:xfrm>
          <a:custGeom>
            <a:avLst/>
            <a:gdLst/>
            <a:ahLst/>
            <a:cxnLst/>
            <a:rect l="l" t="t" r="r" b="b"/>
            <a:pathLst>
              <a:path w="3073" h="3073" extrusionOk="0">
                <a:moveTo>
                  <a:pt x="1394" y="285"/>
                </a:moveTo>
                <a:lnTo>
                  <a:pt x="1394" y="2755"/>
                </a:lnTo>
                <a:cubicBezTo>
                  <a:pt x="760" y="2692"/>
                  <a:pt x="285" y="2154"/>
                  <a:pt x="285" y="1520"/>
                </a:cubicBezTo>
                <a:cubicBezTo>
                  <a:pt x="285" y="887"/>
                  <a:pt x="760" y="349"/>
                  <a:pt x="1394" y="285"/>
                </a:cubicBezTo>
                <a:close/>
                <a:moveTo>
                  <a:pt x="1679" y="285"/>
                </a:moveTo>
                <a:cubicBezTo>
                  <a:pt x="2312" y="349"/>
                  <a:pt x="2787" y="887"/>
                  <a:pt x="2787" y="1520"/>
                </a:cubicBezTo>
                <a:cubicBezTo>
                  <a:pt x="2787" y="2154"/>
                  <a:pt x="2312" y="2692"/>
                  <a:pt x="1679" y="2755"/>
                </a:cubicBezTo>
                <a:lnTo>
                  <a:pt x="1679" y="285"/>
                </a:lnTo>
                <a:close/>
                <a:moveTo>
                  <a:pt x="1552" y="0"/>
                </a:moveTo>
                <a:cubicBezTo>
                  <a:pt x="697" y="0"/>
                  <a:pt x="0" y="665"/>
                  <a:pt x="0" y="1520"/>
                </a:cubicBezTo>
                <a:cubicBezTo>
                  <a:pt x="0" y="2375"/>
                  <a:pt x="697" y="3072"/>
                  <a:pt x="1552" y="3072"/>
                </a:cubicBezTo>
                <a:cubicBezTo>
                  <a:pt x="2376" y="3072"/>
                  <a:pt x="3072" y="2375"/>
                  <a:pt x="3072" y="1520"/>
                </a:cubicBezTo>
                <a:cubicBezTo>
                  <a:pt x="3072" y="665"/>
                  <a:pt x="2376" y="0"/>
                  <a:pt x="1552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1524337" y="1930400"/>
            <a:ext cx="190879" cy="187622"/>
          </a:xfrm>
          <a:custGeom>
            <a:avLst/>
            <a:gdLst/>
            <a:ahLst/>
            <a:cxnLst/>
            <a:rect l="l" t="t" r="r" b="b"/>
            <a:pathLst>
              <a:path w="3073" h="3073" extrusionOk="0">
                <a:moveTo>
                  <a:pt x="1679" y="286"/>
                </a:moveTo>
                <a:cubicBezTo>
                  <a:pt x="2281" y="381"/>
                  <a:pt x="2788" y="887"/>
                  <a:pt x="2788" y="1552"/>
                </a:cubicBezTo>
                <a:cubicBezTo>
                  <a:pt x="2788" y="2184"/>
                  <a:pt x="2284" y="2721"/>
                  <a:pt x="1653" y="2787"/>
                </a:cubicBezTo>
                <a:lnTo>
                  <a:pt x="1653" y="2787"/>
                </a:lnTo>
                <a:cubicBezTo>
                  <a:pt x="1662" y="2785"/>
                  <a:pt x="1679" y="2779"/>
                  <a:pt x="1679" y="2756"/>
                </a:cubicBezTo>
                <a:lnTo>
                  <a:pt x="1679" y="286"/>
                </a:lnTo>
                <a:close/>
                <a:moveTo>
                  <a:pt x="1394" y="286"/>
                </a:moveTo>
                <a:lnTo>
                  <a:pt x="1394" y="2756"/>
                </a:lnTo>
                <a:cubicBezTo>
                  <a:pt x="1394" y="2787"/>
                  <a:pt x="1394" y="2787"/>
                  <a:pt x="1394" y="2787"/>
                </a:cubicBezTo>
                <a:cubicBezTo>
                  <a:pt x="761" y="2724"/>
                  <a:pt x="286" y="2186"/>
                  <a:pt x="286" y="1552"/>
                </a:cubicBezTo>
                <a:cubicBezTo>
                  <a:pt x="286" y="887"/>
                  <a:pt x="761" y="381"/>
                  <a:pt x="1394" y="286"/>
                </a:cubicBezTo>
                <a:close/>
                <a:moveTo>
                  <a:pt x="1521" y="1"/>
                </a:moveTo>
                <a:cubicBezTo>
                  <a:pt x="666" y="1"/>
                  <a:pt x="1" y="697"/>
                  <a:pt x="1" y="1552"/>
                </a:cubicBezTo>
                <a:cubicBezTo>
                  <a:pt x="1" y="2376"/>
                  <a:pt x="666" y="3072"/>
                  <a:pt x="1521" y="3072"/>
                </a:cubicBezTo>
                <a:cubicBezTo>
                  <a:pt x="2376" y="3072"/>
                  <a:pt x="3073" y="2376"/>
                  <a:pt x="3073" y="1552"/>
                </a:cubicBezTo>
                <a:cubicBezTo>
                  <a:pt x="3073" y="697"/>
                  <a:pt x="2376" y="1"/>
                  <a:pt x="1521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>
            <a:off x="1524337" y="2228148"/>
            <a:ext cx="190879" cy="187622"/>
          </a:xfrm>
          <a:custGeom>
            <a:avLst/>
            <a:gdLst/>
            <a:ahLst/>
            <a:cxnLst/>
            <a:rect l="l" t="t" r="r" b="b"/>
            <a:pathLst>
              <a:path w="3073" h="3073" extrusionOk="0">
                <a:moveTo>
                  <a:pt x="1394" y="317"/>
                </a:moveTo>
                <a:lnTo>
                  <a:pt x="1394" y="2787"/>
                </a:lnTo>
                <a:cubicBezTo>
                  <a:pt x="761" y="2724"/>
                  <a:pt x="286" y="2186"/>
                  <a:pt x="286" y="1552"/>
                </a:cubicBezTo>
                <a:cubicBezTo>
                  <a:pt x="286" y="919"/>
                  <a:pt x="761" y="381"/>
                  <a:pt x="1394" y="317"/>
                </a:cubicBezTo>
                <a:close/>
                <a:moveTo>
                  <a:pt x="1679" y="317"/>
                </a:moveTo>
                <a:cubicBezTo>
                  <a:pt x="2281" y="381"/>
                  <a:pt x="2788" y="919"/>
                  <a:pt x="2788" y="1552"/>
                </a:cubicBezTo>
                <a:cubicBezTo>
                  <a:pt x="2788" y="2186"/>
                  <a:pt x="2281" y="2724"/>
                  <a:pt x="1679" y="2787"/>
                </a:cubicBezTo>
                <a:lnTo>
                  <a:pt x="1679" y="317"/>
                </a:lnTo>
                <a:close/>
                <a:moveTo>
                  <a:pt x="1521" y="1"/>
                </a:moveTo>
                <a:cubicBezTo>
                  <a:pt x="666" y="1"/>
                  <a:pt x="1" y="697"/>
                  <a:pt x="1" y="1552"/>
                </a:cubicBezTo>
                <a:cubicBezTo>
                  <a:pt x="1" y="2407"/>
                  <a:pt x="666" y="3072"/>
                  <a:pt x="1521" y="3072"/>
                </a:cubicBezTo>
                <a:cubicBezTo>
                  <a:pt x="2376" y="3072"/>
                  <a:pt x="3073" y="2407"/>
                  <a:pt x="3073" y="1552"/>
                </a:cubicBezTo>
                <a:cubicBezTo>
                  <a:pt x="3073" y="697"/>
                  <a:pt x="2376" y="1"/>
                  <a:pt x="1521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>
            <a:off x="1524337" y="2527850"/>
            <a:ext cx="190879" cy="187622"/>
          </a:xfrm>
          <a:custGeom>
            <a:avLst/>
            <a:gdLst/>
            <a:ahLst/>
            <a:cxnLst/>
            <a:rect l="l" t="t" r="r" b="b"/>
            <a:pathLst>
              <a:path w="3073" h="3073" extrusionOk="0">
                <a:moveTo>
                  <a:pt x="1394" y="285"/>
                </a:moveTo>
                <a:lnTo>
                  <a:pt x="1394" y="2755"/>
                </a:lnTo>
                <a:cubicBezTo>
                  <a:pt x="761" y="2692"/>
                  <a:pt x="286" y="2154"/>
                  <a:pt x="286" y="1520"/>
                </a:cubicBezTo>
                <a:cubicBezTo>
                  <a:pt x="286" y="887"/>
                  <a:pt x="761" y="349"/>
                  <a:pt x="1394" y="285"/>
                </a:cubicBezTo>
                <a:close/>
                <a:moveTo>
                  <a:pt x="1679" y="289"/>
                </a:moveTo>
                <a:lnTo>
                  <a:pt x="1679" y="289"/>
                </a:lnTo>
                <a:cubicBezTo>
                  <a:pt x="2298" y="367"/>
                  <a:pt x="2788" y="898"/>
                  <a:pt x="2788" y="1520"/>
                </a:cubicBezTo>
                <a:cubicBezTo>
                  <a:pt x="2788" y="2154"/>
                  <a:pt x="2281" y="2692"/>
                  <a:pt x="1679" y="2755"/>
                </a:cubicBezTo>
                <a:lnTo>
                  <a:pt x="1679" y="289"/>
                </a:lnTo>
                <a:close/>
                <a:moveTo>
                  <a:pt x="1521" y="0"/>
                </a:moveTo>
                <a:cubicBezTo>
                  <a:pt x="666" y="0"/>
                  <a:pt x="1" y="665"/>
                  <a:pt x="1" y="1520"/>
                </a:cubicBezTo>
                <a:cubicBezTo>
                  <a:pt x="1" y="2375"/>
                  <a:pt x="666" y="3072"/>
                  <a:pt x="1521" y="3072"/>
                </a:cubicBezTo>
                <a:cubicBezTo>
                  <a:pt x="2376" y="3072"/>
                  <a:pt x="3073" y="2375"/>
                  <a:pt x="3073" y="1520"/>
                </a:cubicBezTo>
                <a:cubicBezTo>
                  <a:pt x="3073" y="665"/>
                  <a:pt x="2376" y="0"/>
                  <a:pt x="1521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1211579" y="2059951"/>
            <a:ext cx="17765" cy="83218"/>
          </a:xfrm>
          <a:custGeom>
            <a:avLst/>
            <a:gdLst/>
            <a:ahLst/>
            <a:cxnLst/>
            <a:rect l="l" t="t" r="r" b="b"/>
            <a:pathLst>
              <a:path w="286" h="1363" extrusionOk="0">
                <a:moveTo>
                  <a:pt x="159" y="0"/>
                </a:moveTo>
                <a:cubicBezTo>
                  <a:pt x="64" y="0"/>
                  <a:pt x="0" y="64"/>
                  <a:pt x="0" y="159"/>
                </a:cubicBezTo>
                <a:lnTo>
                  <a:pt x="0" y="1235"/>
                </a:lnTo>
                <a:cubicBezTo>
                  <a:pt x="0" y="1299"/>
                  <a:pt x="64" y="1362"/>
                  <a:pt x="159" y="1362"/>
                </a:cubicBezTo>
                <a:cubicBezTo>
                  <a:pt x="222" y="1362"/>
                  <a:pt x="285" y="1299"/>
                  <a:pt x="285" y="1235"/>
                </a:cubicBezTo>
                <a:lnTo>
                  <a:pt x="285" y="159"/>
                </a:lnTo>
                <a:cubicBezTo>
                  <a:pt x="285" y="64"/>
                  <a:pt x="222" y="0"/>
                  <a:pt x="159" y="0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1211579" y="2162396"/>
            <a:ext cx="17765" cy="199222"/>
          </a:xfrm>
          <a:custGeom>
            <a:avLst/>
            <a:gdLst/>
            <a:ahLst/>
            <a:cxnLst/>
            <a:rect l="l" t="t" r="r" b="b"/>
            <a:pathLst>
              <a:path w="286" h="3263" extrusionOk="0">
                <a:moveTo>
                  <a:pt x="159" y="1"/>
                </a:moveTo>
                <a:cubicBezTo>
                  <a:pt x="64" y="1"/>
                  <a:pt x="0" y="64"/>
                  <a:pt x="0" y="127"/>
                </a:cubicBezTo>
                <a:lnTo>
                  <a:pt x="0" y="3104"/>
                </a:lnTo>
                <a:cubicBezTo>
                  <a:pt x="0" y="3199"/>
                  <a:pt x="64" y="3263"/>
                  <a:pt x="159" y="3263"/>
                </a:cubicBezTo>
                <a:cubicBezTo>
                  <a:pt x="222" y="3263"/>
                  <a:pt x="285" y="3199"/>
                  <a:pt x="285" y="3104"/>
                </a:cubicBezTo>
                <a:lnTo>
                  <a:pt x="285" y="127"/>
                </a:lnTo>
                <a:cubicBezTo>
                  <a:pt x="285" y="64"/>
                  <a:pt x="222" y="1"/>
                  <a:pt x="159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>
            <a:off x="1760382" y="2624495"/>
            <a:ext cx="17765" cy="77418"/>
          </a:xfrm>
          <a:custGeom>
            <a:avLst/>
            <a:gdLst/>
            <a:ahLst/>
            <a:cxnLst/>
            <a:rect l="l" t="t" r="r" b="b"/>
            <a:pathLst>
              <a:path w="286" h="1268" extrusionOk="0">
                <a:moveTo>
                  <a:pt x="159" y="1"/>
                </a:moveTo>
                <a:cubicBezTo>
                  <a:pt x="64" y="1"/>
                  <a:pt x="1" y="64"/>
                  <a:pt x="1" y="159"/>
                </a:cubicBezTo>
                <a:lnTo>
                  <a:pt x="1" y="1109"/>
                </a:lnTo>
                <a:cubicBezTo>
                  <a:pt x="1" y="1204"/>
                  <a:pt x="64" y="1267"/>
                  <a:pt x="159" y="1267"/>
                </a:cubicBezTo>
                <a:cubicBezTo>
                  <a:pt x="223" y="1267"/>
                  <a:pt x="286" y="1204"/>
                  <a:pt x="286" y="1109"/>
                </a:cubicBezTo>
                <a:lnTo>
                  <a:pt x="286" y="159"/>
                </a:lnTo>
                <a:cubicBezTo>
                  <a:pt x="286" y="64"/>
                  <a:pt x="223" y="1"/>
                  <a:pt x="159" y="1"/>
                </a:cubicBezTo>
                <a:close/>
              </a:path>
            </a:pathLst>
          </a:custGeom>
          <a:solidFill>
            <a:srgbClr val="F8F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654824" y="1497300"/>
            <a:ext cx="1682012" cy="1651294"/>
          </a:xfrm>
          <a:custGeom>
            <a:avLst/>
            <a:gdLst/>
            <a:ahLst/>
            <a:cxnLst/>
            <a:rect l="l" t="t" r="r" b="b"/>
            <a:pathLst>
              <a:path w="27079" h="27046" extrusionOk="0">
                <a:moveTo>
                  <a:pt x="13492" y="1"/>
                </a:moveTo>
                <a:cubicBezTo>
                  <a:pt x="12700" y="1"/>
                  <a:pt x="11909" y="64"/>
                  <a:pt x="11148" y="191"/>
                </a:cubicBezTo>
                <a:cubicBezTo>
                  <a:pt x="10990" y="222"/>
                  <a:pt x="10863" y="381"/>
                  <a:pt x="10895" y="539"/>
                </a:cubicBezTo>
                <a:cubicBezTo>
                  <a:pt x="10927" y="697"/>
                  <a:pt x="11053" y="792"/>
                  <a:pt x="11180" y="792"/>
                </a:cubicBezTo>
                <a:lnTo>
                  <a:pt x="11243" y="792"/>
                </a:lnTo>
                <a:cubicBezTo>
                  <a:pt x="11972" y="666"/>
                  <a:pt x="12732" y="571"/>
                  <a:pt x="13492" y="571"/>
                </a:cubicBezTo>
                <a:cubicBezTo>
                  <a:pt x="13650" y="571"/>
                  <a:pt x="13777" y="444"/>
                  <a:pt x="13777" y="286"/>
                </a:cubicBezTo>
                <a:cubicBezTo>
                  <a:pt x="13777" y="127"/>
                  <a:pt x="13650" y="1"/>
                  <a:pt x="13492" y="1"/>
                </a:cubicBezTo>
                <a:close/>
                <a:moveTo>
                  <a:pt x="15775" y="185"/>
                </a:moveTo>
                <a:cubicBezTo>
                  <a:pt x="15639" y="185"/>
                  <a:pt x="15515" y="278"/>
                  <a:pt x="15487" y="444"/>
                </a:cubicBezTo>
                <a:cubicBezTo>
                  <a:pt x="15455" y="602"/>
                  <a:pt x="15582" y="761"/>
                  <a:pt x="15740" y="761"/>
                </a:cubicBezTo>
                <a:cubicBezTo>
                  <a:pt x="16469" y="887"/>
                  <a:pt x="17197" y="1109"/>
                  <a:pt x="17926" y="1362"/>
                </a:cubicBezTo>
                <a:lnTo>
                  <a:pt x="18021" y="1362"/>
                </a:lnTo>
                <a:cubicBezTo>
                  <a:pt x="18147" y="1362"/>
                  <a:pt x="18242" y="1299"/>
                  <a:pt x="18306" y="1172"/>
                </a:cubicBezTo>
                <a:cubicBezTo>
                  <a:pt x="18337" y="1014"/>
                  <a:pt x="18274" y="856"/>
                  <a:pt x="18116" y="792"/>
                </a:cubicBezTo>
                <a:cubicBezTo>
                  <a:pt x="17387" y="539"/>
                  <a:pt x="16627" y="317"/>
                  <a:pt x="15836" y="191"/>
                </a:cubicBezTo>
                <a:cubicBezTo>
                  <a:pt x="15815" y="187"/>
                  <a:pt x="15795" y="185"/>
                  <a:pt x="15775" y="185"/>
                </a:cubicBezTo>
                <a:close/>
                <a:moveTo>
                  <a:pt x="8989" y="800"/>
                </a:moveTo>
                <a:cubicBezTo>
                  <a:pt x="8950" y="800"/>
                  <a:pt x="8909" y="808"/>
                  <a:pt x="8868" y="824"/>
                </a:cubicBezTo>
                <a:cubicBezTo>
                  <a:pt x="8140" y="1077"/>
                  <a:pt x="7412" y="1426"/>
                  <a:pt x="6746" y="1806"/>
                </a:cubicBezTo>
                <a:cubicBezTo>
                  <a:pt x="6588" y="1901"/>
                  <a:pt x="6556" y="2091"/>
                  <a:pt x="6620" y="2218"/>
                </a:cubicBezTo>
                <a:cubicBezTo>
                  <a:pt x="6683" y="2313"/>
                  <a:pt x="6778" y="2376"/>
                  <a:pt x="6873" y="2376"/>
                </a:cubicBezTo>
                <a:cubicBezTo>
                  <a:pt x="6936" y="2376"/>
                  <a:pt x="7000" y="2376"/>
                  <a:pt x="7032" y="2313"/>
                </a:cubicBezTo>
                <a:cubicBezTo>
                  <a:pt x="7665" y="1964"/>
                  <a:pt x="8362" y="1616"/>
                  <a:pt x="9058" y="1362"/>
                </a:cubicBezTo>
                <a:cubicBezTo>
                  <a:pt x="9217" y="1299"/>
                  <a:pt x="9312" y="1141"/>
                  <a:pt x="9248" y="982"/>
                </a:cubicBezTo>
                <a:cubicBezTo>
                  <a:pt x="9201" y="865"/>
                  <a:pt x="9102" y="800"/>
                  <a:pt x="8989" y="800"/>
                </a:cubicBezTo>
                <a:close/>
                <a:moveTo>
                  <a:pt x="20114" y="1744"/>
                </a:moveTo>
                <a:cubicBezTo>
                  <a:pt x="20003" y="1744"/>
                  <a:pt x="19901" y="1793"/>
                  <a:pt x="19857" y="1901"/>
                </a:cubicBezTo>
                <a:cubicBezTo>
                  <a:pt x="19762" y="2027"/>
                  <a:pt x="19826" y="2218"/>
                  <a:pt x="19952" y="2281"/>
                </a:cubicBezTo>
                <a:cubicBezTo>
                  <a:pt x="20618" y="2661"/>
                  <a:pt x="21219" y="3104"/>
                  <a:pt x="21821" y="3579"/>
                </a:cubicBezTo>
                <a:cubicBezTo>
                  <a:pt x="21853" y="3611"/>
                  <a:pt x="21948" y="3643"/>
                  <a:pt x="22011" y="3643"/>
                </a:cubicBezTo>
                <a:cubicBezTo>
                  <a:pt x="22074" y="3643"/>
                  <a:pt x="22169" y="3611"/>
                  <a:pt x="22233" y="3548"/>
                </a:cubicBezTo>
                <a:cubicBezTo>
                  <a:pt x="22328" y="3421"/>
                  <a:pt x="22328" y="3231"/>
                  <a:pt x="22201" y="3136"/>
                </a:cubicBezTo>
                <a:cubicBezTo>
                  <a:pt x="21599" y="2629"/>
                  <a:pt x="20934" y="2186"/>
                  <a:pt x="20269" y="1774"/>
                </a:cubicBezTo>
                <a:cubicBezTo>
                  <a:pt x="20219" y="1754"/>
                  <a:pt x="20166" y="1744"/>
                  <a:pt x="20114" y="1744"/>
                </a:cubicBezTo>
                <a:close/>
                <a:moveTo>
                  <a:pt x="4984" y="3112"/>
                </a:moveTo>
                <a:cubicBezTo>
                  <a:pt x="4924" y="3112"/>
                  <a:pt x="4865" y="3130"/>
                  <a:pt x="4815" y="3168"/>
                </a:cubicBezTo>
                <a:cubicBezTo>
                  <a:pt x="4213" y="3674"/>
                  <a:pt x="3643" y="4244"/>
                  <a:pt x="3136" y="4846"/>
                </a:cubicBezTo>
                <a:cubicBezTo>
                  <a:pt x="3041" y="4973"/>
                  <a:pt x="3073" y="5163"/>
                  <a:pt x="3200" y="5258"/>
                </a:cubicBezTo>
                <a:cubicBezTo>
                  <a:pt x="3231" y="5321"/>
                  <a:pt x="3295" y="5353"/>
                  <a:pt x="3390" y="5353"/>
                </a:cubicBezTo>
                <a:cubicBezTo>
                  <a:pt x="3453" y="5353"/>
                  <a:pt x="3548" y="5289"/>
                  <a:pt x="3611" y="5226"/>
                </a:cubicBezTo>
                <a:cubicBezTo>
                  <a:pt x="4086" y="4656"/>
                  <a:pt x="4625" y="4118"/>
                  <a:pt x="5195" y="3643"/>
                </a:cubicBezTo>
                <a:cubicBezTo>
                  <a:pt x="5321" y="3516"/>
                  <a:pt x="5321" y="3358"/>
                  <a:pt x="5226" y="3231"/>
                </a:cubicBezTo>
                <a:cubicBezTo>
                  <a:pt x="5169" y="3154"/>
                  <a:pt x="5076" y="3112"/>
                  <a:pt x="4984" y="3112"/>
                </a:cubicBezTo>
                <a:close/>
                <a:moveTo>
                  <a:pt x="23629" y="4670"/>
                </a:moveTo>
                <a:cubicBezTo>
                  <a:pt x="23559" y="4670"/>
                  <a:pt x="23492" y="4695"/>
                  <a:pt x="23436" y="4751"/>
                </a:cubicBezTo>
                <a:cubicBezTo>
                  <a:pt x="23309" y="4846"/>
                  <a:pt x="23309" y="5036"/>
                  <a:pt x="23404" y="5163"/>
                </a:cubicBezTo>
                <a:cubicBezTo>
                  <a:pt x="23911" y="5733"/>
                  <a:pt x="24323" y="6366"/>
                  <a:pt x="24703" y="7000"/>
                </a:cubicBezTo>
                <a:cubicBezTo>
                  <a:pt x="24766" y="7095"/>
                  <a:pt x="24861" y="7158"/>
                  <a:pt x="24956" y="7158"/>
                </a:cubicBezTo>
                <a:cubicBezTo>
                  <a:pt x="25020" y="7158"/>
                  <a:pt x="25083" y="7126"/>
                  <a:pt x="25115" y="7126"/>
                </a:cubicBezTo>
                <a:cubicBezTo>
                  <a:pt x="25273" y="7031"/>
                  <a:pt x="25305" y="6841"/>
                  <a:pt x="25241" y="6714"/>
                </a:cubicBezTo>
                <a:cubicBezTo>
                  <a:pt x="24830" y="6018"/>
                  <a:pt x="24386" y="5384"/>
                  <a:pt x="23879" y="4783"/>
                </a:cubicBezTo>
                <a:cubicBezTo>
                  <a:pt x="23808" y="4712"/>
                  <a:pt x="23717" y="4670"/>
                  <a:pt x="23629" y="4670"/>
                </a:cubicBezTo>
                <a:close/>
                <a:moveTo>
                  <a:pt x="2055" y="6637"/>
                </a:moveTo>
                <a:cubicBezTo>
                  <a:pt x="1947" y="6637"/>
                  <a:pt x="1848" y="6693"/>
                  <a:pt x="1806" y="6778"/>
                </a:cubicBezTo>
                <a:cubicBezTo>
                  <a:pt x="1394" y="7475"/>
                  <a:pt x="1078" y="8203"/>
                  <a:pt x="793" y="8931"/>
                </a:cubicBezTo>
                <a:cubicBezTo>
                  <a:pt x="761" y="9090"/>
                  <a:pt x="824" y="9248"/>
                  <a:pt x="983" y="9311"/>
                </a:cubicBezTo>
                <a:lnTo>
                  <a:pt x="1078" y="9311"/>
                </a:lnTo>
                <a:cubicBezTo>
                  <a:pt x="1204" y="9311"/>
                  <a:pt x="1331" y="9248"/>
                  <a:pt x="1363" y="9121"/>
                </a:cubicBezTo>
                <a:cubicBezTo>
                  <a:pt x="1616" y="8425"/>
                  <a:pt x="1933" y="7728"/>
                  <a:pt x="2313" y="7095"/>
                </a:cubicBezTo>
                <a:cubicBezTo>
                  <a:pt x="2408" y="6936"/>
                  <a:pt x="2344" y="6746"/>
                  <a:pt x="2218" y="6683"/>
                </a:cubicBezTo>
                <a:cubicBezTo>
                  <a:pt x="2165" y="6651"/>
                  <a:pt x="2109" y="6637"/>
                  <a:pt x="2055" y="6637"/>
                </a:cubicBezTo>
                <a:close/>
                <a:moveTo>
                  <a:pt x="25964" y="8654"/>
                </a:moveTo>
                <a:cubicBezTo>
                  <a:pt x="25925" y="8654"/>
                  <a:pt x="25884" y="8662"/>
                  <a:pt x="25843" y="8678"/>
                </a:cubicBezTo>
                <a:cubicBezTo>
                  <a:pt x="25685" y="8710"/>
                  <a:pt x="25621" y="8900"/>
                  <a:pt x="25685" y="9058"/>
                </a:cubicBezTo>
                <a:cubicBezTo>
                  <a:pt x="25938" y="9755"/>
                  <a:pt x="26128" y="10483"/>
                  <a:pt x="26255" y="11211"/>
                </a:cubicBezTo>
                <a:cubicBezTo>
                  <a:pt x="26286" y="11370"/>
                  <a:pt x="26413" y="11465"/>
                  <a:pt x="26571" y="11465"/>
                </a:cubicBezTo>
                <a:lnTo>
                  <a:pt x="26603" y="11465"/>
                </a:lnTo>
                <a:cubicBezTo>
                  <a:pt x="26761" y="11433"/>
                  <a:pt x="26888" y="11275"/>
                  <a:pt x="26856" y="11116"/>
                </a:cubicBezTo>
                <a:cubicBezTo>
                  <a:pt x="26698" y="10356"/>
                  <a:pt x="26508" y="9565"/>
                  <a:pt x="26223" y="8836"/>
                </a:cubicBezTo>
                <a:cubicBezTo>
                  <a:pt x="26176" y="8719"/>
                  <a:pt x="26077" y="8654"/>
                  <a:pt x="25964" y="8654"/>
                </a:cubicBezTo>
                <a:close/>
                <a:moveTo>
                  <a:pt x="479" y="10952"/>
                </a:moveTo>
                <a:cubicBezTo>
                  <a:pt x="343" y="10952"/>
                  <a:pt x="219" y="11046"/>
                  <a:pt x="191" y="11211"/>
                </a:cubicBezTo>
                <a:cubicBezTo>
                  <a:pt x="64" y="11972"/>
                  <a:pt x="1" y="12732"/>
                  <a:pt x="1" y="13523"/>
                </a:cubicBezTo>
                <a:lnTo>
                  <a:pt x="1" y="13555"/>
                </a:lnTo>
                <a:cubicBezTo>
                  <a:pt x="1" y="13713"/>
                  <a:pt x="128" y="13840"/>
                  <a:pt x="286" y="13840"/>
                </a:cubicBezTo>
                <a:cubicBezTo>
                  <a:pt x="476" y="13840"/>
                  <a:pt x="603" y="13682"/>
                  <a:pt x="603" y="13523"/>
                </a:cubicBezTo>
                <a:cubicBezTo>
                  <a:pt x="603" y="12763"/>
                  <a:pt x="666" y="12035"/>
                  <a:pt x="793" y="11306"/>
                </a:cubicBezTo>
                <a:cubicBezTo>
                  <a:pt x="824" y="11148"/>
                  <a:pt x="698" y="10990"/>
                  <a:pt x="539" y="10958"/>
                </a:cubicBezTo>
                <a:cubicBezTo>
                  <a:pt x="519" y="10954"/>
                  <a:pt x="499" y="10952"/>
                  <a:pt x="479" y="10952"/>
                </a:cubicBezTo>
                <a:close/>
                <a:moveTo>
                  <a:pt x="26761" y="13175"/>
                </a:moveTo>
                <a:cubicBezTo>
                  <a:pt x="26603" y="13175"/>
                  <a:pt x="26476" y="13302"/>
                  <a:pt x="26476" y="13460"/>
                </a:cubicBezTo>
                <a:lnTo>
                  <a:pt x="26476" y="13523"/>
                </a:lnTo>
                <a:cubicBezTo>
                  <a:pt x="26476" y="14283"/>
                  <a:pt x="26413" y="15043"/>
                  <a:pt x="26286" y="15772"/>
                </a:cubicBezTo>
                <a:cubicBezTo>
                  <a:pt x="26255" y="15930"/>
                  <a:pt x="26350" y="16088"/>
                  <a:pt x="26508" y="16120"/>
                </a:cubicBezTo>
                <a:lnTo>
                  <a:pt x="26571" y="16120"/>
                </a:lnTo>
                <a:cubicBezTo>
                  <a:pt x="26698" y="16120"/>
                  <a:pt x="26825" y="15993"/>
                  <a:pt x="26856" y="15867"/>
                </a:cubicBezTo>
                <a:cubicBezTo>
                  <a:pt x="26983" y="15107"/>
                  <a:pt x="27078" y="14315"/>
                  <a:pt x="27078" y="13523"/>
                </a:cubicBezTo>
                <a:lnTo>
                  <a:pt x="27078" y="13460"/>
                </a:lnTo>
                <a:cubicBezTo>
                  <a:pt x="27078" y="13302"/>
                  <a:pt x="26920" y="13175"/>
                  <a:pt x="26761" y="13175"/>
                </a:cubicBezTo>
                <a:close/>
                <a:moveTo>
                  <a:pt x="494" y="15545"/>
                </a:moveTo>
                <a:cubicBezTo>
                  <a:pt x="477" y="15545"/>
                  <a:pt x="461" y="15547"/>
                  <a:pt x="444" y="15550"/>
                </a:cubicBezTo>
                <a:cubicBezTo>
                  <a:pt x="286" y="15582"/>
                  <a:pt x="191" y="15740"/>
                  <a:pt x="223" y="15898"/>
                </a:cubicBezTo>
                <a:cubicBezTo>
                  <a:pt x="349" y="16659"/>
                  <a:pt x="571" y="17450"/>
                  <a:pt x="824" y="18179"/>
                </a:cubicBezTo>
                <a:cubicBezTo>
                  <a:pt x="856" y="18305"/>
                  <a:pt x="983" y="18369"/>
                  <a:pt x="1109" y="18369"/>
                </a:cubicBezTo>
                <a:cubicBezTo>
                  <a:pt x="1141" y="18369"/>
                  <a:pt x="1173" y="18369"/>
                  <a:pt x="1204" y="18337"/>
                </a:cubicBezTo>
                <a:cubicBezTo>
                  <a:pt x="1363" y="18305"/>
                  <a:pt x="1426" y="18115"/>
                  <a:pt x="1394" y="17957"/>
                </a:cubicBezTo>
                <a:cubicBezTo>
                  <a:pt x="1141" y="17260"/>
                  <a:pt x="919" y="16532"/>
                  <a:pt x="793" y="15803"/>
                </a:cubicBezTo>
                <a:cubicBezTo>
                  <a:pt x="764" y="15662"/>
                  <a:pt x="634" y="15545"/>
                  <a:pt x="494" y="15545"/>
                </a:cubicBezTo>
                <a:close/>
                <a:moveTo>
                  <a:pt x="25974" y="17747"/>
                </a:moveTo>
                <a:cubicBezTo>
                  <a:pt x="25861" y="17747"/>
                  <a:pt x="25734" y="17826"/>
                  <a:pt x="25685" y="17925"/>
                </a:cubicBezTo>
                <a:cubicBezTo>
                  <a:pt x="25431" y="18654"/>
                  <a:pt x="25115" y="19350"/>
                  <a:pt x="24735" y="19984"/>
                </a:cubicBezTo>
                <a:cubicBezTo>
                  <a:pt x="24671" y="20110"/>
                  <a:pt x="24703" y="20300"/>
                  <a:pt x="24861" y="20395"/>
                </a:cubicBezTo>
                <a:cubicBezTo>
                  <a:pt x="24893" y="20427"/>
                  <a:pt x="24956" y="20427"/>
                  <a:pt x="24988" y="20427"/>
                </a:cubicBezTo>
                <a:cubicBezTo>
                  <a:pt x="25115" y="20427"/>
                  <a:pt x="25210" y="20364"/>
                  <a:pt x="25273" y="20269"/>
                </a:cubicBezTo>
                <a:cubicBezTo>
                  <a:pt x="25653" y="19604"/>
                  <a:pt x="26001" y="18875"/>
                  <a:pt x="26255" y="18147"/>
                </a:cubicBezTo>
                <a:cubicBezTo>
                  <a:pt x="26318" y="17989"/>
                  <a:pt x="26223" y="17830"/>
                  <a:pt x="26065" y="17767"/>
                </a:cubicBezTo>
                <a:cubicBezTo>
                  <a:pt x="26037" y="17753"/>
                  <a:pt x="26006" y="17747"/>
                  <a:pt x="25974" y="17747"/>
                </a:cubicBezTo>
                <a:close/>
                <a:moveTo>
                  <a:pt x="2081" y="19858"/>
                </a:moveTo>
                <a:cubicBezTo>
                  <a:pt x="2033" y="19858"/>
                  <a:pt x="1983" y="19869"/>
                  <a:pt x="1933" y="19889"/>
                </a:cubicBezTo>
                <a:cubicBezTo>
                  <a:pt x="1806" y="19984"/>
                  <a:pt x="1743" y="20174"/>
                  <a:pt x="1838" y="20300"/>
                </a:cubicBezTo>
                <a:cubicBezTo>
                  <a:pt x="2218" y="20965"/>
                  <a:pt x="2693" y="21631"/>
                  <a:pt x="3200" y="22232"/>
                </a:cubicBezTo>
                <a:cubicBezTo>
                  <a:pt x="3231" y="22296"/>
                  <a:pt x="3326" y="22327"/>
                  <a:pt x="3421" y="22327"/>
                </a:cubicBezTo>
                <a:cubicBezTo>
                  <a:pt x="3485" y="22327"/>
                  <a:pt x="3548" y="22327"/>
                  <a:pt x="3611" y="22264"/>
                </a:cubicBezTo>
                <a:cubicBezTo>
                  <a:pt x="3738" y="22169"/>
                  <a:pt x="3738" y="21979"/>
                  <a:pt x="3643" y="21852"/>
                </a:cubicBezTo>
                <a:cubicBezTo>
                  <a:pt x="3168" y="21282"/>
                  <a:pt x="2725" y="20649"/>
                  <a:pt x="2344" y="20015"/>
                </a:cubicBezTo>
                <a:cubicBezTo>
                  <a:pt x="2280" y="19907"/>
                  <a:pt x="2185" y="19858"/>
                  <a:pt x="2081" y="19858"/>
                </a:cubicBezTo>
                <a:close/>
                <a:moveTo>
                  <a:pt x="23675" y="21721"/>
                </a:moveTo>
                <a:cubicBezTo>
                  <a:pt x="23590" y="21721"/>
                  <a:pt x="23504" y="21753"/>
                  <a:pt x="23436" y="21821"/>
                </a:cubicBezTo>
                <a:cubicBezTo>
                  <a:pt x="22961" y="22391"/>
                  <a:pt x="22423" y="22929"/>
                  <a:pt x="21853" y="23436"/>
                </a:cubicBezTo>
                <a:cubicBezTo>
                  <a:pt x="21726" y="23531"/>
                  <a:pt x="21726" y="23721"/>
                  <a:pt x="21821" y="23847"/>
                </a:cubicBezTo>
                <a:cubicBezTo>
                  <a:pt x="21884" y="23911"/>
                  <a:pt x="21948" y="23942"/>
                  <a:pt x="22043" y="23942"/>
                </a:cubicBezTo>
                <a:cubicBezTo>
                  <a:pt x="22106" y="23942"/>
                  <a:pt x="22169" y="23911"/>
                  <a:pt x="22233" y="23879"/>
                </a:cubicBezTo>
                <a:cubicBezTo>
                  <a:pt x="22834" y="23372"/>
                  <a:pt x="23404" y="22802"/>
                  <a:pt x="23911" y="22201"/>
                </a:cubicBezTo>
                <a:cubicBezTo>
                  <a:pt x="24006" y="22074"/>
                  <a:pt x="24006" y="21884"/>
                  <a:pt x="23879" y="21789"/>
                </a:cubicBezTo>
                <a:cubicBezTo>
                  <a:pt x="23821" y="21745"/>
                  <a:pt x="23748" y="21721"/>
                  <a:pt x="23675" y="21721"/>
                </a:cubicBezTo>
                <a:close/>
                <a:moveTo>
                  <a:pt x="5025" y="23368"/>
                </a:moveTo>
                <a:cubicBezTo>
                  <a:pt x="4944" y="23368"/>
                  <a:pt x="4866" y="23399"/>
                  <a:pt x="4815" y="23467"/>
                </a:cubicBezTo>
                <a:cubicBezTo>
                  <a:pt x="4720" y="23594"/>
                  <a:pt x="4720" y="23784"/>
                  <a:pt x="4846" y="23879"/>
                </a:cubicBezTo>
                <a:cubicBezTo>
                  <a:pt x="5448" y="24386"/>
                  <a:pt x="6113" y="24861"/>
                  <a:pt x="6778" y="25241"/>
                </a:cubicBezTo>
                <a:cubicBezTo>
                  <a:pt x="6841" y="25272"/>
                  <a:pt x="6873" y="25272"/>
                  <a:pt x="6936" y="25272"/>
                </a:cubicBezTo>
                <a:cubicBezTo>
                  <a:pt x="7032" y="25272"/>
                  <a:pt x="7127" y="25241"/>
                  <a:pt x="7190" y="25146"/>
                </a:cubicBezTo>
                <a:cubicBezTo>
                  <a:pt x="7285" y="24987"/>
                  <a:pt x="7222" y="24797"/>
                  <a:pt x="7095" y="24734"/>
                </a:cubicBezTo>
                <a:cubicBezTo>
                  <a:pt x="6430" y="24354"/>
                  <a:pt x="5828" y="23911"/>
                  <a:pt x="5226" y="23436"/>
                </a:cubicBezTo>
                <a:cubicBezTo>
                  <a:pt x="5168" y="23392"/>
                  <a:pt x="5095" y="23368"/>
                  <a:pt x="5025" y="23368"/>
                </a:cubicBezTo>
                <a:close/>
                <a:moveTo>
                  <a:pt x="20157" y="24688"/>
                </a:moveTo>
                <a:cubicBezTo>
                  <a:pt x="20107" y="24688"/>
                  <a:pt x="20058" y="24702"/>
                  <a:pt x="20016" y="24734"/>
                </a:cubicBezTo>
                <a:cubicBezTo>
                  <a:pt x="19351" y="25114"/>
                  <a:pt x="18686" y="25431"/>
                  <a:pt x="17957" y="25684"/>
                </a:cubicBezTo>
                <a:cubicBezTo>
                  <a:pt x="17831" y="25716"/>
                  <a:pt x="17736" y="25906"/>
                  <a:pt x="17799" y="26064"/>
                </a:cubicBezTo>
                <a:cubicBezTo>
                  <a:pt x="17831" y="26191"/>
                  <a:pt x="17957" y="26254"/>
                  <a:pt x="18084" y="26254"/>
                </a:cubicBezTo>
                <a:cubicBezTo>
                  <a:pt x="18116" y="26254"/>
                  <a:pt x="18147" y="26254"/>
                  <a:pt x="18179" y="26223"/>
                </a:cubicBezTo>
                <a:cubicBezTo>
                  <a:pt x="18907" y="25969"/>
                  <a:pt x="19636" y="25621"/>
                  <a:pt x="20301" y="25241"/>
                </a:cubicBezTo>
                <a:cubicBezTo>
                  <a:pt x="20459" y="25146"/>
                  <a:pt x="20491" y="24956"/>
                  <a:pt x="20396" y="24829"/>
                </a:cubicBezTo>
                <a:cubicBezTo>
                  <a:pt x="20354" y="24745"/>
                  <a:pt x="20255" y="24688"/>
                  <a:pt x="20157" y="24688"/>
                </a:cubicBezTo>
                <a:close/>
                <a:moveTo>
                  <a:pt x="9021" y="25664"/>
                </a:moveTo>
                <a:cubicBezTo>
                  <a:pt x="8900" y="25664"/>
                  <a:pt x="8791" y="25750"/>
                  <a:pt x="8742" y="25874"/>
                </a:cubicBezTo>
                <a:cubicBezTo>
                  <a:pt x="8678" y="26033"/>
                  <a:pt x="8773" y="26191"/>
                  <a:pt x="8932" y="26254"/>
                </a:cubicBezTo>
                <a:cubicBezTo>
                  <a:pt x="9660" y="26508"/>
                  <a:pt x="10420" y="26729"/>
                  <a:pt x="11212" y="26856"/>
                </a:cubicBezTo>
                <a:lnTo>
                  <a:pt x="11243" y="26856"/>
                </a:lnTo>
                <a:cubicBezTo>
                  <a:pt x="11402" y="26856"/>
                  <a:pt x="11529" y="26761"/>
                  <a:pt x="11529" y="26603"/>
                </a:cubicBezTo>
                <a:cubicBezTo>
                  <a:pt x="11560" y="26444"/>
                  <a:pt x="11465" y="26286"/>
                  <a:pt x="11307" y="26254"/>
                </a:cubicBezTo>
                <a:cubicBezTo>
                  <a:pt x="10547" y="26128"/>
                  <a:pt x="9818" y="25938"/>
                  <a:pt x="9122" y="25684"/>
                </a:cubicBezTo>
                <a:cubicBezTo>
                  <a:pt x="9088" y="25671"/>
                  <a:pt x="9054" y="25664"/>
                  <a:pt x="9021" y="25664"/>
                </a:cubicBezTo>
                <a:close/>
                <a:moveTo>
                  <a:pt x="15853" y="26249"/>
                </a:moveTo>
                <a:cubicBezTo>
                  <a:pt x="15837" y="26249"/>
                  <a:pt x="15820" y="26251"/>
                  <a:pt x="15804" y="26254"/>
                </a:cubicBezTo>
                <a:cubicBezTo>
                  <a:pt x="15075" y="26381"/>
                  <a:pt x="14315" y="26444"/>
                  <a:pt x="13555" y="26444"/>
                </a:cubicBezTo>
                <a:cubicBezTo>
                  <a:pt x="13397" y="26444"/>
                  <a:pt x="13239" y="26571"/>
                  <a:pt x="13239" y="26761"/>
                </a:cubicBezTo>
                <a:cubicBezTo>
                  <a:pt x="13239" y="26919"/>
                  <a:pt x="13397" y="27046"/>
                  <a:pt x="13555" y="27046"/>
                </a:cubicBezTo>
                <a:cubicBezTo>
                  <a:pt x="14347" y="27046"/>
                  <a:pt x="15139" y="26983"/>
                  <a:pt x="15899" y="26856"/>
                </a:cubicBezTo>
                <a:cubicBezTo>
                  <a:pt x="16057" y="26824"/>
                  <a:pt x="16152" y="26666"/>
                  <a:pt x="16152" y="26508"/>
                </a:cubicBezTo>
                <a:cubicBezTo>
                  <a:pt x="16124" y="26366"/>
                  <a:pt x="15994" y="26249"/>
                  <a:pt x="15853" y="26249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 txBox="1"/>
          <p:nvPr/>
        </p:nvSpPr>
        <p:spPr>
          <a:xfrm>
            <a:off x="576388" y="3218688"/>
            <a:ext cx="1836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Group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similarities between diabetes, hypertension, and stroke</a:t>
            </a:r>
            <a:endParaRPr sz="1300"/>
          </a:p>
        </p:txBody>
      </p:sp>
      <p:grpSp>
        <p:nvGrpSpPr>
          <p:cNvPr id="229" name="Google Shape;229;p15"/>
          <p:cNvGrpSpPr/>
          <p:nvPr/>
        </p:nvGrpSpPr>
        <p:grpSpPr>
          <a:xfrm>
            <a:off x="3810106" y="1499603"/>
            <a:ext cx="1682506" cy="1655067"/>
            <a:chOff x="933375" y="1626263"/>
            <a:chExt cx="860133" cy="860133"/>
          </a:xfrm>
        </p:grpSpPr>
        <p:sp>
          <p:nvSpPr>
            <p:cNvPr id="230" name="Google Shape;230;p15"/>
            <p:cNvSpPr/>
            <p:nvPr/>
          </p:nvSpPr>
          <p:spPr>
            <a:xfrm>
              <a:off x="988694" y="1681597"/>
              <a:ext cx="749495" cy="749463"/>
            </a:xfrm>
            <a:custGeom>
              <a:avLst/>
              <a:gdLst/>
              <a:ahLst/>
              <a:cxnLst/>
              <a:rect l="l" t="t" r="r" b="b"/>
              <a:pathLst>
                <a:path w="23595" h="23594" extrusionOk="0">
                  <a:moveTo>
                    <a:pt x="11781" y="1"/>
                  </a:moveTo>
                  <a:cubicBezTo>
                    <a:pt x="5289" y="1"/>
                    <a:pt x="1" y="5258"/>
                    <a:pt x="1" y="11781"/>
                  </a:cubicBezTo>
                  <a:cubicBezTo>
                    <a:pt x="1" y="18305"/>
                    <a:pt x="5289" y="23594"/>
                    <a:pt x="11781" y="23594"/>
                  </a:cubicBezTo>
                  <a:cubicBezTo>
                    <a:pt x="18305" y="23594"/>
                    <a:pt x="23594" y="18305"/>
                    <a:pt x="23594" y="11781"/>
                  </a:cubicBezTo>
                  <a:cubicBezTo>
                    <a:pt x="23594" y="5258"/>
                    <a:pt x="18305" y="1"/>
                    <a:pt x="11781" y="1"/>
                  </a:cubicBezTo>
                  <a:close/>
                </a:path>
              </a:pathLst>
            </a:custGeom>
            <a:solidFill>
              <a:srgbClr val="F2B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293511" y="2025644"/>
              <a:ext cx="139861" cy="129792"/>
            </a:xfrm>
            <a:custGeom>
              <a:avLst/>
              <a:gdLst/>
              <a:ahLst/>
              <a:cxnLst/>
              <a:rect l="l" t="t" r="r" b="b"/>
              <a:pathLst>
                <a:path w="4403" h="4086" extrusionOk="0">
                  <a:moveTo>
                    <a:pt x="1109" y="0"/>
                  </a:moveTo>
                  <a:cubicBezTo>
                    <a:pt x="444" y="380"/>
                    <a:pt x="0" y="1077"/>
                    <a:pt x="0" y="1901"/>
                  </a:cubicBezTo>
                  <a:cubicBezTo>
                    <a:pt x="0" y="3104"/>
                    <a:pt x="982" y="4086"/>
                    <a:pt x="2217" y="4086"/>
                  </a:cubicBezTo>
                  <a:cubicBezTo>
                    <a:pt x="3421" y="4086"/>
                    <a:pt x="4402" y="3104"/>
                    <a:pt x="4402" y="1901"/>
                  </a:cubicBezTo>
                  <a:cubicBezTo>
                    <a:pt x="4402" y="1077"/>
                    <a:pt x="3959" y="380"/>
                    <a:pt x="3294" y="0"/>
                  </a:cubicBezTo>
                  <a:cubicBezTo>
                    <a:pt x="3167" y="507"/>
                    <a:pt x="2724" y="855"/>
                    <a:pt x="2217" y="855"/>
                  </a:cubicBezTo>
                  <a:cubicBezTo>
                    <a:pt x="1679" y="855"/>
                    <a:pt x="1235" y="507"/>
                    <a:pt x="1109" y="0"/>
                  </a:cubicBezTo>
                  <a:close/>
                </a:path>
              </a:pathLst>
            </a:custGeom>
            <a:solidFill>
              <a:srgbClr val="F8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933375" y="1626263"/>
              <a:ext cx="860133" cy="860133"/>
            </a:xfrm>
            <a:custGeom>
              <a:avLst/>
              <a:gdLst/>
              <a:ahLst/>
              <a:cxnLst/>
              <a:rect l="l" t="t" r="r" b="b"/>
              <a:pathLst>
                <a:path w="27078" h="27078" extrusionOk="0">
                  <a:moveTo>
                    <a:pt x="13492" y="1"/>
                  </a:moveTo>
                  <a:cubicBezTo>
                    <a:pt x="12700" y="1"/>
                    <a:pt x="11908" y="64"/>
                    <a:pt x="11148" y="223"/>
                  </a:cubicBezTo>
                  <a:cubicBezTo>
                    <a:pt x="10990" y="254"/>
                    <a:pt x="10895" y="413"/>
                    <a:pt x="10895" y="571"/>
                  </a:cubicBezTo>
                  <a:cubicBezTo>
                    <a:pt x="10927" y="698"/>
                    <a:pt x="11053" y="793"/>
                    <a:pt x="11212" y="793"/>
                  </a:cubicBezTo>
                  <a:lnTo>
                    <a:pt x="11243" y="793"/>
                  </a:lnTo>
                  <a:cubicBezTo>
                    <a:pt x="12003" y="666"/>
                    <a:pt x="12732" y="603"/>
                    <a:pt x="13492" y="603"/>
                  </a:cubicBezTo>
                  <a:cubicBezTo>
                    <a:pt x="13650" y="603"/>
                    <a:pt x="13808" y="476"/>
                    <a:pt x="13808" y="286"/>
                  </a:cubicBezTo>
                  <a:cubicBezTo>
                    <a:pt x="13808" y="128"/>
                    <a:pt x="13650" y="1"/>
                    <a:pt x="13492" y="1"/>
                  </a:cubicBezTo>
                  <a:close/>
                  <a:moveTo>
                    <a:pt x="15786" y="186"/>
                  </a:moveTo>
                  <a:cubicBezTo>
                    <a:pt x="15646" y="186"/>
                    <a:pt x="15519" y="302"/>
                    <a:pt x="15519" y="444"/>
                  </a:cubicBezTo>
                  <a:cubicBezTo>
                    <a:pt x="15487" y="603"/>
                    <a:pt x="15582" y="761"/>
                    <a:pt x="15740" y="793"/>
                  </a:cubicBezTo>
                  <a:cubicBezTo>
                    <a:pt x="16469" y="919"/>
                    <a:pt x="17229" y="1109"/>
                    <a:pt x="17925" y="1363"/>
                  </a:cubicBezTo>
                  <a:lnTo>
                    <a:pt x="18020" y="1363"/>
                  </a:lnTo>
                  <a:cubicBezTo>
                    <a:pt x="18147" y="1363"/>
                    <a:pt x="18274" y="1299"/>
                    <a:pt x="18305" y="1173"/>
                  </a:cubicBezTo>
                  <a:cubicBezTo>
                    <a:pt x="18369" y="1014"/>
                    <a:pt x="18274" y="856"/>
                    <a:pt x="18115" y="793"/>
                  </a:cubicBezTo>
                  <a:cubicBezTo>
                    <a:pt x="17387" y="539"/>
                    <a:pt x="16627" y="318"/>
                    <a:pt x="15835" y="191"/>
                  </a:cubicBezTo>
                  <a:cubicBezTo>
                    <a:pt x="15819" y="188"/>
                    <a:pt x="15802" y="186"/>
                    <a:pt x="15786" y="186"/>
                  </a:cubicBezTo>
                  <a:close/>
                  <a:moveTo>
                    <a:pt x="8969" y="804"/>
                  </a:moveTo>
                  <a:cubicBezTo>
                    <a:pt x="8936" y="804"/>
                    <a:pt x="8902" y="811"/>
                    <a:pt x="8868" y="824"/>
                  </a:cubicBezTo>
                  <a:cubicBezTo>
                    <a:pt x="8140" y="1109"/>
                    <a:pt x="7411" y="1426"/>
                    <a:pt x="6746" y="1838"/>
                  </a:cubicBezTo>
                  <a:cubicBezTo>
                    <a:pt x="6588" y="1933"/>
                    <a:pt x="6556" y="2091"/>
                    <a:pt x="6620" y="2249"/>
                  </a:cubicBezTo>
                  <a:cubicBezTo>
                    <a:pt x="6683" y="2344"/>
                    <a:pt x="6778" y="2376"/>
                    <a:pt x="6905" y="2376"/>
                  </a:cubicBezTo>
                  <a:cubicBezTo>
                    <a:pt x="6936" y="2376"/>
                    <a:pt x="7000" y="2376"/>
                    <a:pt x="7031" y="2344"/>
                  </a:cubicBezTo>
                  <a:cubicBezTo>
                    <a:pt x="7696" y="1964"/>
                    <a:pt x="8361" y="1648"/>
                    <a:pt x="9058" y="1394"/>
                  </a:cubicBezTo>
                  <a:cubicBezTo>
                    <a:pt x="9216" y="1331"/>
                    <a:pt x="9311" y="1173"/>
                    <a:pt x="9248" y="1014"/>
                  </a:cubicBezTo>
                  <a:cubicBezTo>
                    <a:pt x="9198" y="890"/>
                    <a:pt x="9090" y="804"/>
                    <a:pt x="8969" y="804"/>
                  </a:cubicBezTo>
                  <a:close/>
                  <a:moveTo>
                    <a:pt x="20113" y="1760"/>
                  </a:moveTo>
                  <a:cubicBezTo>
                    <a:pt x="20012" y="1760"/>
                    <a:pt x="19921" y="1817"/>
                    <a:pt x="19857" y="1901"/>
                  </a:cubicBezTo>
                  <a:cubicBezTo>
                    <a:pt x="19794" y="2059"/>
                    <a:pt x="19826" y="2218"/>
                    <a:pt x="19984" y="2313"/>
                  </a:cubicBezTo>
                  <a:cubicBezTo>
                    <a:pt x="20617" y="2693"/>
                    <a:pt x="21251" y="3104"/>
                    <a:pt x="21821" y="3579"/>
                  </a:cubicBezTo>
                  <a:cubicBezTo>
                    <a:pt x="21884" y="3643"/>
                    <a:pt x="21947" y="3674"/>
                    <a:pt x="22011" y="3674"/>
                  </a:cubicBezTo>
                  <a:cubicBezTo>
                    <a:pt x="22106" y="3674"/>
                    <a:pt x="22169" y="3611"/>
                    <a:pt x="22232" y="3548"/>
                  </a:cubicBezTo>
                  <a:cubicBezTo>
                    <a:pt x="22327" y="3421"/>
                    <a:pt x="22327" y="3231"/>
                    <a:pt x="22201" y="3136"/>
                  </a:cubicBezTo>
                  <a:cubicBezTo>
                    <a:pt x="21599" y="2629"/>
                    <a:pt x="20934" y="2186"/>
                    <a:pt x="20269" y="1806"/>
                  </a:cubicBezTo>
                  <a:cubicBezTo>
                    <a:pt x="20216" y="1774"/>
                    <a:pt x="20163" y="1760"/>
                    <a:pt x="20113" y="1760"/>
                  </a:cubicBezTo>
                  <a:close/>
                  <a:moveTo>
                    <a:pt x="5004" y="3119"/>
                  </a:moveTo>
                  <a:cubicBezTo>
                    <a:pt x="4938" y="3119"/>
                    <a:pt x="4870" y="3144"/>
                    <a:pt x="4814" y="3199"/>
                  </a:cubicBezTo>
                  <a:cubicBezTo>
                    <a:pt x="4213" y="3706"/>
                    <a:pt x="3643" y="4244"/>
                    <a:pt x="3168" y="4878"/>
                  </a:cubicBezTo>
                  <a:cubicBezTo>
                    <a:pt x="3041" y="4973"/>
                    <a:pt x="3073" y="5163"/>
                    <a:pt x="3199" y="5290"/>
                  </a:cubicBezTo>
                  <a:cubicBezTo>
                    <a:pt x="3263" y="5321"/>
                    <a:pt x="3326" y="5353"/>
                    <a:pt x="3389" y="5353"/>
                  </a:cubicBezTo>
                  <a:cubicBezTo>
                    <a:pt x="3453" y="5353"/>
                    <a:pt x="3548" y="5321"/>
                    <a:pt x="3611" y="5258"/>
                  </a:cubicBezTo>
                  <a:cubicBezTo>
                    <a:pt x="4086" y="4656"/>
                    <a:pt x="4624" y="4149"/>
                    <a:pt x="5194" y="3643"/>
                  </a:cubicBezTo>
                  <a:cubicBezTo>
                    <a:pt x="5321" y="3548"/>
                    <a:pt x="5353" y="3358"/>
                    <a:pt x="5226" y="3231"/>
                  </a:cubicBezTo>
                  <a:cubicBezTo>
                    <a:pt x="5173" y="3160"/>
                    <a:pt x="5089" y="3119"/>
                    <a:pt x="5004" y="3119"/>
                  </a:cubicBezTo>
                  <a:close/>
                  <a:moveTo>
                    <a:pt x="23645" y="4683"/>
                  </a:moveTo>
                  <a:cubicBezTo>
                    <a:pt x="23576" y="4683"/>
                    <a:pt x="23512" y="4707"/>
                    <a:pt x="23468" y="4751"/>
                  </a:cubicBezTo>
                  <a:cubicBezTo>
                    <a:pt x="23341" y="4878"/>
                    <a:pt x="23309" y="5036"/>
                    <a:pt x="23404" y="5163"/>
                  </a:cubicBezTo>
                  <a:cubicBezTo>
                    <a:pt x="23911" y="5765"/>
                    <a:pt x="24323" y="6366"/>
                    <a:pt x="24734" y="7031"/>
                  </a:cubicBezTo>
                  <a:cubicBezTo>
                    <a:pt x="24766" y="7126"/>
                    <a:pt x="24861" y="7158"/>
                    <a:pt x="24988" y="7158"/>
                  </a:cubicBezTo>
                  <a:cubicBezTo>
                    <a:pt x="25019" y="7158"/>
                    <a:pt x="25083" y="7158"/>
                    <a:pt x="25114" y="7126"/>
                  </a:cubicBezTo>
                  <a:cubicBezTo>
                    <a:pt x="25273" y="7031"/>
                    <a:pt x="25304" y="6873"/>
                    <a:pt x="25241" y="6715"/>
                  </a:cubicBezTo>
                  <a:cubicBezTo>
                    <a:pt x="24829" y="6050"/>
                    <a:pt x="24386" y="5385"/>
                    <a:pt x="23879" y="4783"/>
                  </a:cubicBezTo>
                  <a:cubicBezTo>
                    <a:pt x="23811" y="4715"/>
                    <a:pt x="23725" y="4683"/>
                    <a:pt x="23645" y="4683"/>
                  </a:cubicBezTo>
                  <a:close/>
                  <a:moveTo>
                    <a:pt x="2069" y="6652"/>
                  </a:moveTo>
                  <a:cubicBezTo>
                    <a:pt x="1965" y="6652"/>
                    <a:pt x="1871" y="6701"/>
                    <a:pt x="1806" y="6810"/>
                  </a:cubicBezTo>
                  <a:cubicBezTo>
                    <a:pt x="1426" y="7475"/>
                    <a:pt x="1078" y="8203"/>
                    <a:pt x="824" y="8931"/>
                  </a:cubicBezTo>
                  <a:cubicBezTo>
                    <a:pt x="761" y="9090"/>
                    <a:pt x="824" y="9248"/>
                    <a:pt x="982" y="9312"/>
                  </a:cubicBezTo>
                  <a:cubicBezTo>
                    <a:pt x="1014" y="9343"/>
                    <a:pt x="1046" y="9343"/>
                    <a:pt x="1078" y="9343"/>
                  </a:cubicBezTo>
                  <a:cubicBezTo>
                    <a:pt x="1204" y="9343"/>
                    <a:pt x="1331" y="9248"/>
                    <a:pt x="1363" y="9122"/>
                  </a:cubicBezTo>
                  <a:cubicBezTo>
                    <a:pt x="1616" y="8425"/>
                    <a:pt x="1933" y="7760"/>
                    <a:pt x="2313" y="7095"/>
                  </a:cubicBezTo>
                  <a:cubicBezTo>
                    <a:pt x="2408" y="6936"/>
                    <a:pt x="2344" y="6778"/>
                    <a:pt x="2218" y="6683"/>
                  </a:cubicBezTo>
                  <a:cubicBezTo>
                    <a:pt x="2167" y="6663"/>
                    <a:pt x="2117" y="6652"/>
                    <a:pt x="2069" y="6652"/>
                  </a:cubicBezTo>
                  <a:close/>
                  <a:moveTo>
                    <a:pt x="25949" y="8658"/>
                  </a:moveTo>
                  <a:cubicBezTo>
                    <a:pt x="25914" y="8658"/>
                    <a:pt x="25877" y="8664"/>
                    <a:pt x="25843" y="8678"/>
                  </a:cubicBezTo>
                  <a:cubicBezTo>
                    <a:pt x="25716" y="8741"/>
                    <a:pt x="25621" y="8900"/>
                    <a:pt x="25684" y="9058"/>
                  </a:cubicBezTo>
                  <a:cubicBezTo>
                    <a:pt x="25938" y="9755"/>
                    <a:pt x="26128" y="10483"/>
                    <a:pt x="26254" y="11243"/>
                  </a:cubicBezTo>
                  <a:cubicBezTo>
                    <a:pt x="26286" y="11370"/>
                    <a:pt x="26413" y="11465"/>
                    <a:pt x="26571" y="11465"/>
                  </a:cubicBezTo>
                  <a:lnTo>
                    <a:pt x="26603" y="11465"/>
                  </a:lnTo>
                  <a:cubicBezTo>
                    <a:pt x="26761" y="11433"/>
                    <a:pt x="26888" y="11275"/>
                    <a:pt x="26856" y="11117"/>
                  </a:cubicBezTo>
                  <a:cubicBezTo>
                    <a:pt x="26698" y="10357"/>
                    <a:pt x="26508" y="9597"/>
                    <a:pt x="26223" y="8836"/>
                  </a:cubicBezTo>
                  <a:cubicBezTo>
                    <a:pt x="26198" y="8738"/>
                    <a:pt x="26077" y="8658"/>
                    <a:pt x="25949" y="8658"/>
                  </a:cubicBezTo>
                  <a:close/>
                  <a:moveTo>
                    <a:pt x="478" y="10984"/>
                  </a:moveTo>
                  <a:cubicBezTo>
                    <a:pt x="342" y="10984"/>
                    <a:pt x="218" y="11074"/>
                    <a:pt x="191" y="11212"/>
                  </a:cubicBezTo>
                  <a:cubicBezTo>
                    <a:pt x="64" y="11972"/>
                    <a:pt x="1" y="12763"/>
                    <a:pt x="1" y="13555"/>
                  </a:cubicBezTo>
                  <a:cubicBezTo>
                    <a:pt x="1" y="13713"/>
                    <a:pt x="159" y="13840"/>
                    <a:pt x="317" y="13840"/>
                  </a:cubicBezTo>
                  <a:cubicBezTo>
                    <a:pt x="476" y="13840"/>
                    <a:pt x="602" y="13682"/>
                    <a:pt x="602" y="13523"/>
                  </a:cubicBezTo>
                  <a:cubicBezTo>
                    <a:pt x="602" y="12795"/>
                    <a:pt x="666" y="12035"/>
                    <a:pt x="792" y="11307"/>
                  </a:cubicBezTo>
                  <a:cubicBezTo>
                    <a:pt x="824" y="11148"/>
                    <a:pt x="697" y="10990"/>
                    <a:pt x="539" y="10990"/>
                  </a:cubicBezTo>
                  <a:cubicBezTo>
                    <a:pt x="519" y="10986"/>
                    <a:pt x="498" y="10984"/>
                    <a:pt x="478" y="10984"/>
                  </a:cubicBezTo>
                  <a:close/>
                  <a:moveTo>
                    <a:pt x="26761" y="13175"/>
                  </a:moveTo>
                  <a:cubicBezTo>
                    <a:pt x="26603" y="13175"/>
                    <a:pt x="26476" y="13302"/>
                    <a:pt x="26476" y="13460"/>
                  </a:cubicBezTo>
                  <a:lnTo>
                    <a:pt x="26476" y="13523"/>
                  </a:lnTo>
                  <a:cubicBezTo>
                    <a:pt x="26476" y="14284"/>
                    <a:pt x="26413" y="15044"/>
                    <a:pt x="26286" y="15772"/>
                  </a:cubicBezTo>
                  <a:cubicBezTo>
                    <a:pt x="26254" y="15930"/>
                    <a:pt x="26349" y="16089"/>
                    <a:pt x="26539" y="16120"/>
                  </a:cubicBezTo>
                  <a:lnTo>
                    <a:pt x="26571" y="16120"/>
                  </a:lnTo>
                  <a:cubicBezTo>
                    <a:pt x="26698" y="16120"/>
                    <a:pt x="26856" y="16025"/>
                    <a:pt x="26856" y="15867"/>
                  </a:cubicBezTo>
                  <a:cubicBezTo>
                    <a:pt x="27014" y="15107"/>
                    <a:pt x="27078" y="14315"/>
                    <a:pt x="27078" y="13523"/>
                  </a:cubicBezTo>
                  <a:lnTo>
                    <a:pt x="27078" y="13460"/>
                  </a:lnTo>
                  <a:cubicBezTo>
                    <a:pt x="27078" y="13302"/>
                    <a:pt x="26919" y="13175"/>
                    <a:pt x="26761" y="13175"/>
                  </a:cubicBezTo>
                  <a:close/>
                  <a:moveTo>
                    <a:pt x="515" y="15576"/>
                  </a:moveTo>
                  <a:cubicBezTo>
                    <a:pt x="492" y="15576"/>
                    <a:pt x="469" y="15578"/>
                    <a:pt x="444" y="15582"/>
                  </a:cubicBezTo>
                  <a:cubicBezTo>
                    <a:pt x="286" y="15582"/>
                    <a:pt x="191" y="15740"/>
                    <a:pt x="222" y="15899"/>
                  </a:cubicBezTo>
                  <a:cubicBezTo>
                    <a:pt x="349" y="16690"/>
                    <a:pt x="571" y="17450"/>
                    <a:pt x="824" y="18179"/>
                  </a:cubicBezTo>
                  <a:cubicBezTo>
                    <a:pt x="887" y="18305"/>
                    <a:pt x="982" y="18369"/>
                    <a:pt x="1109" y="18369"/>
                  </a:cubicBezTo>
                  <a:lnTo>
                    <a:pt x="1204" y="18369"/>
                  </a:lnTo>
                  <a:cubicBezTo>
                    <a:pt x="1363" y="18305"/>
                    <a:pt x="1458" y="18147"/>
                    <a:pt x="1394" y="17989"/>
                  </a:cubicBezTo>
                  <a:cubicBezTo>
                    <a:pt x="1141" y="17292"/>
                    <a:pt x="951" y="16564"/>
                    <a:pt x="792" y="15804"/>
                  </a:cubicBezTo>
                  <a:cubicBezTo>
                    <a:pt x="765" y="15666"/>
                    <a:pt x="665" y="15576"/>
                    <a:pt x="515" y="15576"/>
                  </a:cubicBezTo>
                  <a:close/>
                  <a:moveTo>
                    <a:pt x="26015" y="17759"/>
                  </a:moveTo>
                  <a:cubicBezTo>
                    <a:pt x="25879" y="17759"/>
                    <a:pt x="25742" y="17825"/>
                    <a:pt x="25716" y="17957"/>
                  </a:cubicBezTo>
                  <a:cubicBezTo>
                    <a:pt x="25431" y="18654"/>
                    <a:pt x="25114" y="19351"/>
                    <a:pt x="24734" y="20016"/>
                  </a:cubicBezTo>
                  <a:cubicBezTo>
                    <a:pt x="24671" y="20142"/>
                    <a:pt x="24703" y="20332"/>
                    <a:pt x="24861" y="20396"/>
                  </a:cubicBezTo>
                  <a:cubicBezTo>
                    <a:pt x="24893" y="20427"/>
                    <a:pt x="24956" y="20459"/>
                    <a:pt x="25019" y="20459"/>
                  </a:cubicBezTo>
                  <a:cubicBezTo>
                    <a:pt x="25114" y="20459"/>
                    <a:pt x="25209" y="20396"/>
                    <a:pt x="25273" y="20301"/>
                  </a:cubicBezTo>
                  <a:cubicBezTo>
                    <a:pt x="25653" y="19604"/>
                    <a:pt x="26001" y="18907"/>
                    <a:pt x="26254" y="18147"/>
                  </a:cubicBezTo>
                  <a:cubicBezTo>
                    <a:pt x="26318" y="18020"/>
                    <a:pt x="26223" y="17830"/>
                    <a:pt x="26096" y="17767"/>
                  </a:cubicBezTo>
                  <a:cubicBezTo>
                    <a:pt x="26070" y="17762"/>
                    <a:pt x="26042" y="17759"/>
                    <a:pt x="26015" y="17759"/>
                  </a:cubicBezTo>
                  <a:close/>
                  <a:moveTo>
                    <a:pt x="2089" y="19875"/>
                  </a:moveTo>
                  <a:cubicBezTo>
                    <a:pt x="2038" y="19875"/>
                    <a:pt x="1985" y="19889"/>
                    <a:pt x="1933" y="19921"/>
                  </a:cubicBezTo>
                  <a:cubicBezTo>
                    <a:pt x="1806" y="19984"/>
                    <a:pt x="1743" y="20174"/>
                    <a:pt x="1838" y="20332"/>
                  </a:cubicBezTo>
                  <a:cubicBezTo>
                    <a:pt x="2218" y="20997"/>
                    <a:pt x="2693" y="21631"/>
                    <a:pt x="3199" y="22232"/>
                  </a:cubicBezTo>
                  <a:cubicBezTo>
                    <a:pt x="3263" y="22327"/>
                    <a:pt x="3326" y="22359"/>
                    <a:pt x="3421" y="22359"/>
                  </a:cubicBezTo>
                  <a:cubicBezTo>
                    <a:pt x="3484" y="22359"/>
                    <a:pt x="3548" y="22327"/>
                    <a:pt x="3611" y="22296"/>
                  </a:cubicBezTo>
                  <a:cubicBezTo>
                    <a:pt x="3738" y="22169"/>
                    <a:pt x="3738" y="21979"/>
                    <a:pt x="3643" y="21852"/>
                  </a:cubicBezTo>
                  <a:cubicBezTo>
                    <a:pt x="3168" y="21282"/>
                    <a:pt x="2724" y="20681"/>
                    <a:pt x="2344" y="20016"/>
                  </a:cubicBezTo>
                  <a:cubicBezTo>
                    <a:pt x="2281" y="19931"/>
                    <a:pt x="2189" y="19875"/>
                    <a:pt x="2089" y="19875"/>
                  </a:cubicBezTo>
                  <a:close/>
                  <a:moveTo>
                    <a:pt x="23709" y="21734"/>
                  </a:moveTo>
                  <a:cubicBezTo>
                    <a:pt x="23617" y="21734"/>
                    <a:pt x="23525" y="21776"/>
                    <a:pt x="23468" y="21852"/>
                  </a:cubicBezTo>
                  <a:cubicBezTo>
                    <a:pt x="22961" y="22422"/>
                    <a:pt x="22422" y="22961"/>
                    <a:pt x="21852" y="23436"/>
                  </a:cubicBezTo>
                  <a:cubicBezTo>
                    <a:pt x="21726" y="23531"/>
                    <a:pt x="21726" y="23721"/>
                    <a:pt x="21821" y="23848"/>
                  </a:cubicBezTo>
                  <a:cubicBezTo>
                    <a:pt x="21884" y="23943"/>
                    <a:pt x="21979" y="23974"/>
                    <a:pt x="22042" y="23974"/>
                  </a:cubicBezTo>
                  <a:cubicBezTo>
                    <a:pt x="22106" y="23974"/>
                    <a:pt x="22201" y="23943"/>
                    <a:pt x="22232" y="23879"/>
                  </a:cubicBezTo>
                  <a:cubicBezTo>
                    <a:pt x="22834" y="23373"/>
                    <a:pt x="23404" y="22834"/>
                    <a:pt x="23911" y="22232"/>
                  </a:cubicBezTo>
                  <a:cubicBezTo>
                    <a:pt x="24006" y="22106"/>
                    <a:pt x="24006" y="21916"/>
                    <a:pt x="23879" y="21789"/>
                  </a:cubicBezTo>
                  <a:cubicBezTo>
                    <a:pt x="23829" y="21752"/>
                    <a:pt x="23769" y="21734"/>
                    <a:pt x="23709" y="21734"/>
                  </a:cubicBezTo>
                  <a:close/>
                  <a:moveTo>
                    <a:pt x="5052" y="23387"/>
                  </a:moveTo>
                  <a:cubicBezTo>
                    <a:pt x="4967" y="23387"/>
                    <a:pt x="4886" y="23428"/>
                    <a:pt x="4814" y="23499"/>
                  </a:cubicBezTo>
                  <a:cubicBezTo>
                    <a:pt x="4719" y="23626"/>
                    <a:pt x="4719" y="23816"/>
                    <a:pt x="4846" y="23911"/>
                  </a:cubicBezTo>
                  <a:cubicBezTo>
                    <a:pt x="5448" y="24418"/>
                    <a:pt x="6113" y="24861"/>
                    <a:pt x="6778" y="25273"/>
                  </a:cubicBezTo>
                  <a:cubicBezTo>
                    <a:pt x="6841" y="25304"/>
                    <a:pt x="6873" y="25304"/>
                    <a:pt x="6936" y="25304"/>
                  </a:cubicBezTo>
                  <a:cubicBezTo>
                    <a:pt x="7031" y="25304"/>
                    <a:pt x="7158" y="25241"/>
                    <a:pt x="7190" y="25146"/>
                  </a:cubicBezTo>
                  <a:cubicBezTo>
                    <a:pt x="7285" y="25019"/>
                    <a:pt x="7221" y="24829"/>
                    <a:pt x="7095" y="24734"/>
                  </a:cubicBezTo>
                  <a:cubicBezTo>
                    <a:pt x="6430" y="24386"/>
                    <a:pt x="5828" y="23943"/>
                    <a:pt x="5258" y="23468"/>
                  </a:cubicBezTo>
                  <a:cubicBezTo>
                    <a:pt x="5188" y="23412"/>
                    <a:pt x="5119" y="23387"/>
                    <a:pt x="5052" y="23387"/>
                  </a:cubicBezTo>
                  <a:close/>
                  <a:moveTo>
                    <a:pt x="20172" y="24689"/>
                  </a:moveTo>
                  <a:cubicBezTo>
                    <a:pt x="20121" y="24689"/>
                    <a:pt x="20068" y="24703"/>
                    <a:pt x="20016" y="24734"/>
                  </a:cubicBezTo>
                  <a:cubicBezTo>
                    <a:pt x="19382" y="25114"/>
                    <a:pt x="18686" y="25431"/>
                    <a:pt x="17989" y="25684"/>
                  </a:cubicBezTo>
                  <a:cubicBezTo>
                    <a:pt x="17830" y="25748"/>
                    <a:pt x="17735" y="25906"/>
                    <a:pt x="17799" y="26064"/>
                  </a:cubicBezTo>
                  <a:cubicBezTo>
                    <a:pt x="17830" y="26191"/>
                    <a:pt x="17957" y="26254"/>
                    <a:pt x="18084" y="26254"/>
                  </a:cubicBezTo>
                  <a:lnTo>
                    <a:pt x="18179" y="26254"/>
                  </a:lnTo>
                  <a:cubicBezTo>
                    <a:pt x="18907" y="25969"/>
                    <a:pt x="19636" y="25653"/>
                    <a:pt x="20301" y="25241"/>
                  </a:cubicBezTo>
                  <a:cubicBezTo>
                    <a:pt x="20459" y="25178"/>
                    <a:pt x="20491" y="24988"/>
                    <a:pt x="20427" y="24829"/>
                  </a:cubicBezTo>
                  <a:cubicBezTo>
                    <a:pt x="20364" y="24745"/>
                    <a:pt x="20272" y="24689"/>
                    <a:pt x="20172" y="24689"/>
                  </a:cubicBezTo>
                  <a:close/>
                  <a:moveTo>
                    <a:pt x="9043" y="25676"/>
                  </a:moveTo>
                  <a:cubicBezTo>
                    <a:pt x="8913" y="25676"/>
                    <a:pt x="8794" y="25742"/>
                    <a:pt x="8741" y="25874"/>
                  </a:cubicBezTo>
                  <a:cubicBezTo>
                    <a:pt x="8710" y="26033"/>
                    <a:pt x="8773" y="26191"/>
                    <a:pt x="8931" y="26254"/>
                  </a:cubicBezTo>
                  <a:cubicBezTo>
                    <a:pt x="9660" y="26539"/>
                    <a:pt x="10420" y="26729"/>
                    <a:pt x="11212" y="26856"/>
                  </a:cubicBezTo>
                  <a:lnTo>
                    <a:pt x="11275" y="26856"/>
                  </a:lnTo>
                  <a:cubicBezTo>
                    <a:pt x="11402" y="26856"/>
                    <a:pt x="11528" y="26761"/>
                    <a:pt x="11560" y="26634"/>
                  </a:cubicBezTo>
                  <a:cubicBezTo>
                    <a:pt x="11592" y="26444"/>
                    <a:pt x="11465" y="26318"/>
                    <a:pt x="11307" y="26286"/>
                  </a:cubicBezTo>
                  <a:cubicBezTo>
                    <a:pt x="10578" y="26159"/>
                    <a:pt x="9850" y="25969"/>
                    <a:pt x="9121" y="25684"/>
                  </a:cubicBezTo>
                  <a:cubicBezTo>
                    <a:pt x="9095" y="25679"/>
                    <a:pt x="9069" y="25676"/>
                    <a:pt x="9043" y="25676"/>
                  </a:cubicBezTo>
                  <a:close/>
                  <a:moveTo>
                    <a:pt x="15865" y="26280"/>
                  </a:moveTo>
                  <a:cubicBezTo>
                    <a:pt x="15845" y="26280"/>
                    <a:pt x="15824" y="26282"/>
                    <a:pt x="15804" y="26286"/>
                  </a:cubicBezTo>
                  <a:cubicBezTo>
                    <a:pt x="15075" y="26413"/>
                    <a:pt x="14315" y="26476"/>
                    <a:pt x="13555" y="26476"/>
                  </a:cubicBezTo>
                  <a:cubicBezTo>
                    <a:pt x="13397" y="26476"/>
                    <a:pt x="13270" y="26603"/>
                    <a:pt x="13270" y="26761"/>
                  </a:cubicBezTo>
                  <a:cubicBezTo>
                    <a:pt x="13270" y="26919"/>
                    <a:pt x="13397" y="27078"/>
                    <a:pt x="13555" y="27078"/>
                  </a:cubicBezTo>
                  <a:cubicBezTo>
                    <a:pt x="14347" y="27078"/>
                    <a:pt x="15139" y="26983"/>
                    <a:pt x="15899" y="26856"/>
                  </a:cubicBezTo>
                  <a:cubicBezTo>
                    <a:pt x="16057" y="26824"/>
                    <a:pt x="16184" y="26666"/>
                    <a:pt x="16152" y="26508"/>
                  </a:cubicBezTo>
                  <a:cubicBezTo>
                    <a:pt x="16124" y="26370"/>
                    <a:pt x="16001" y="26280"/>
                    <a:pt x="15865" y="26280"/>
                  </a:cubicBezTo>
                  <a:close/>
                </a:path>
              </a:pathLst>
            </a:custGeom>
            <a:solidFill>
              <a:srgbClr val="376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1076222" y="1901919"/>
              <a:ext cx="574438" cy="368188"/>
            </a:xfrm>
            <a:custGeom>
              <a:avLst/>
              <a:gdLst/>
              <a:ahLst/>
              <a:cxnLst/>
              <a:rect l="l" t="t" r="r" b="b"/>
              <a:pathLst>
                <a:path w="18084" h="11591" extrusionOk="0">
                  <a:moveTo>
                    <a:pt x="9058" y="634"/>
                  </a:moveTo>
                  <a:cubicBezTo>
                    <a:pt x="11433" y="634"/>
                    <a:pt x="13587" y="2090"/>
                    <a:pt x="14980" y="3294"/>
                  </a:cubicBezTo>
                  <a:cubicBezTo>
                    <a:pt x="16152" y="4339"/>
                    <a:pt x="17007" y="5384"/>
                    <a:pt x="17324" y="5796"/>
                  </a:cubicBezTo>
                  <a:cubicBezTo>
                    <a:pt x="17007" y="6207"/>
                    <a:pt x="16152" y="7252"/>
                    <a:pt x="14980" y="8297"/>
                  </a:cubicBezTo>
                  <a:cubicBezTo>
                    <a:pt x="13587" y="9501"/>
                    <a:pt x="11433" y="10926"/>
                    <a:pt x="9058" y="10926"/>
                  </a:cubicBezTo>
                  <a:cubicBezTo>
                    <a:pt x="6683" y="10926"/>
                    <a:pt x="4498" y="9501"/>
                    <a:pt x="3104" y="8297"/>
                  </a:cubicBezTo>
                  <a:cubicBezTo>
                    <a:pt x="1933" y="7252"/>
                    <a:pt x="1078" y="6207"/>
                    <a:pt x="761" y="5796"/>
                  </a:cubicBezTo>
                  <a:cubicBezTo>
                    <a:pt x="1078" y="5384"/>
                    <a:pt x="1933" y="4339"/>
                    <a:pt x="3104" y="3294"/>
                  </a:cubicBezTo>
                  <a:cubicBezTo>
                    <a:pt x="4498" y="2090"/>
                    <a:pt x="6683" y="634"/>
                    <a:pt x="9058" y="634"/>
                  </a:cubicBezTo>
                  <a:close/>
                  <a:moveTo>
                    <a:pt x="9058" y="0"/>
                  </a:moveTo>
                  <a:cubicBezTo>
                    <a:pt x="7886" y="0"/>
                    <a:pt x="6715" y="285"/>
                    <a:pt x="5511" y="887"/>
                  </a:cubicBezTo>
                  <a:cubicBezTo>
                    <a:pt x="4561" y="1330"/>
                    <a:pt x="3611" y="1995"/>
                    <a:pt x="2693" y="2819"/>
                  </a:cubicBezTo>
                  <a:cubicBezTo>
                    <a:pt x="1078" y="4180"/>
                    <a:pt x="127" y="5542"/>
                    <a:pt x="64" y="5606"/>
                  </a:cubicBezTo>
                  <a:cubicBezTo>
                    <a:pt x="1" y="5701"/>
                    <a:pt x="1" y="5859"/>
                    <a:pt x="64" y="5986"/>
                  </a:cubicBezTo>
                  <a:cubicBezTo>
                    <a:pt x="127" y="6049"/>
                    <a:pt x="1078" y="7411"/>
                    <a:pt x="2693" y="8772"/>
                  </a:cubicBezTo>
                  <a:cubicBezTo>
                    <a:pt x="3611" y="9596"/>
                    <a:pt x="4561" y="10229"/>
                    <a:pt x="5511" y="10704"/>
                  </a:cubicBezTo>
                  <a:cubicBezTo>
                    <a:pt x="6715" y="11306"/>
                    <a:pt x="7886" y="11591"/>
                    <a:pt x="9058" y="11591"/>
                  </a:cubicBezTo>
                  <a:cubicBezTo>
                    <a:pt x="10198" y="11591"/>
                    <a:pt x="11370" y="11306"/>
                    <a:pt x="12573" y="10704"/>
                  </a:cubicBezTo>
                  <a:cubicBezTo>
                    <a:pt x="13523" y="10229"/>
                    <a:pt x="14474" y="9596"/>
                    <a:pt x="15424" y="8772"/>
                  </a:cubicBezTo>
                  <a:cubicBezTo>
                    <a:pt x="17007" y="7411"/>
                    <a:pt x="17957" y="6049"/>
                    <a:pt x="18020" y="5986"/>
                  </a:cubicBezTo>
                  <a:cubicBezTo>
                    <a:pt x="18084" y="5859"/>
                    <a:pt x="18084" y="5701"/>
                    <a:pt x="18020" y="5606"/>
                  </a:cubicBezTo>
                  <a:cubicBezTo>
                    <a:pt x="17957" y="5542"/>
                    <a:pt x="17007" y="4180"/>
                    <a:pt x="15424" y="2819"/>
                  </a:cubicBezTo>
                  <a:cubicBezTo>
                    <a:pt x="14474" y="1995"/>
                    <a:pt x="13523" y="1330"/>
                    <a:pt x="12573" y="887"/>
                  </a:cubicBezTo>
                  <a:cubicBezTo>
                    <a:pt x="11370" y="285"/>
                    <a:pt x="10198" y="0"/>
                    <a:pt x="9058" y="0"/>
                  </a:cubicBezTo>
                  <a:close/>
                </a:path>
              </a:pathLst>
            </a:custGeom>
            <a:solidFill>
              <a:srgbClr val="F8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1214035" y="1936098"/>
              <a:ext cx="298813" cy="298813"/>
            </a:xfrm>
            <a:custGeom>
              <a:avLst/>
              <a:gdLst/>
              <a:ahLst/>
              <a:cxnLst/>
              <a:rect l="l" t="t" r="r" b="b"/>
              <a:pathLst>
                <a:path w="9407" h="9407" extrusionOk="0">
                  <a:moveTo>
                    <a:pt x="4719" y="666"/>
                  </a:moveTo>
                  <a:cubicBezTo>
                    <a:pt x="6936" y="666"/>
                    <a:pt x="8741" y="2471"/>
                    <a:pt x="8741" y="4720"/>
                  </a:cubicBezTo>
                  <a:cubicBezTo>
                    <a:pt x="8741" y="6936"/>
                    <a:pt x="6936" y="8773"/>
                    <a:pt x="4719" y="8773"/>
                  </a:cubicBezTo>
                  <a:cubicBezTo>
                    <a:pt x="2471" y="8773"/>
                    <a:pt x="665" y="6936"/>
                    <a:pt x="665" y="4720"/>
                  </a:cubicBezTo>
                  <a:cubicBezTo>
                    <a:pt x="665" y="2471"/>
                    <a:pt x="2471" y="666"/>
                    <a:pt x="4719" y="666"/>
                  </a:cubicBezTo>
                  <a:close/>
                  <a:moveTo>
                    <a:pt x="4719" y="1"/>
                  </a:moveTo>
                  <a:cubicBezTo>
                    <a:pt x="2122" y="1"/>
                    <a:pt x="0" y="2123"/>
                    <a:pt x="0" y="4720"/>
                  </a:cubicBezTo>
                  <a:cubicBezTo>
                    <a:pt x="0" y="7316"/>
                    <a:pt x="2122" y="9407"/>
                    <a:pt x="4719" y="9407"/>
                  </a:cubicBezTo>
                  <a:cubicBezTo>
                    <a:pt x="7284" y="9407"/>
                    <a:pt x="9406" y="7316"/>
                    <a:pt x="9406" y="4720"/>
                  </a:cubicBezTo>
                  <a:cubicBezTo>
                    <a:pt x="9406" y="2123"/>
                    <a:pt x="7284" y="1"/>
                    <a:pt x="4719" y="1"/>
                  </a:cubicBezTo>
                  <a:close/>
                </a:path>
              </a:pathLst>
            </a:custGeom>
            <a:solidFill>
              <a:srgbClr val="F8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144628" y="1842550"/>
              <a:ext cx="437626" cy="123756"/>
            </a:xfrm>
            <a:custGeom>
              <a:avLst/>
              <a:gdLst/>
              <a:ahLst/>
              <a:cxnLst/>
              <a:rect l="l" t="t" r="r" b="b"/>
              <a:pathLst>
                <a:path w="13777" h="3896" extrusionOk="0">
                  <a:moveTo>
                    <a:pt x="6904" y="1"/>
                  </a:moveTo>
                  <a:cubicBezTo>
                    <a:pt x="5321" y="1"/>
                    <a:pt x="3674" y="571"/>
                    <a:pt x="2059" y="1679"/>
                  </a:cubicBezTo>
                  <a:cubicBezTo>
                    <a:pt x="887" y="2503"/>
                    <a:pt x="159" y="3294"/>
                    <a:pt x="127" y="3326"/>
                  </a:cubicBezTo>
                  <a:cubicBezTo>
                    <a:pt x="0" y="3484"/>
                    <a:pt x="32" y="3674"/>
                    <a:pt x="159" y="3801"/>
                  </a:cubicBezTo>
                  <a:cubicBezTo>
                    <a:pt x="222" y="3864"/>
                    <a:pt x="285" y="3896"/>
                    <a:pt x="380" y="3896"/>
                  </a:cubicBezTo>
                  <a:cubicBezTo>
                    <a:pt x="475" y="3896"/>
                    <a:pt x="570" y="3833"/>
                    <a:pt x="634" y="3769"/>
                  </a:cubicBezTo>
                  <a:cubicBezTo>
                    <a:pt x="634" y="3769"/>
                    <a:pt x="1330" y="2978"/>
                    <a:pt x="2470" y="2186"/>
                  </a:cubicBezTo>
                  <a:cubicBezTo>
                    <a:pt x="3484" y="1489"/>
                    <a:pt x="5099" y="634"/>
                    <a:pt x="6904" y="634"/>
                  </a:cubicBezTo>
                  <a:cubicBezTo>
                    <a:pt x="8678" y="634"/>
                    <a:pt x="10293" y="1489"/>
                    <a:pt x="11306" y="2186"/>
                  </a:cubicBezTo>
                  <a:cubicBezTo>
                    <a:pt x="12446" y="2978"/>
                    <a:pt x="13143" y="3769"/>
                    <a:pt x="13143" y="3769"/>
                  </a:cubicBezTo>
                  <a:cubicBezTo>
                    <a:pt x="13206" y="3833"/>
                    <a:pt x="13301" y="3896"/>
                    <a:pt x="13396" y="3896"/>
                  </a:cubicBezTo>
                  <a:cubicBezTo>
                    <a:pt x="13491" y="3896"/>
                    <a:pt x="13555" y="3864"/>
                    <a:pt x="13618" y="3801"/>
                  </a:cubicBezTo>
                  <a:cubicBezTo>
                    <a:pt x="13745" y="3674"/>
                    <a:pt x="13776" y="3484"/>
                    <a:pt x="13650" y="3326"/>
                  </a:cubicBezTo>
                  <a:cubicBezTo>
                    <a:pt x="13618" y="3294"/>
                    <a:pt x="12890" y="2503"/>
                    <a:pt x="11718" y="1679"/>
                  </a:cubicBezTo>
                  <a:cubicBezTo>
                    <a:pt x="10134" y="571"/>
                    <a:pt x="8456" y="1"/>
                    <a:pt x="6904" y="1"/>
                  </a:cubicBezTo>
                  <a:close/>
                </a:path>
              </a:pathLst>
            </a:custGeom>
            <a:solidFill>
              <a:srgbClr val="F8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5"/>
          <p:cNvSpPr txBox="1"/>
          <p:nvPr/>
        </p:nvSpPr>
        <p:spPr>
          <a:xfrm>
            <a:off x="6601788" y="3218388"/>
            <a:ext cx="20850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Recommend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Ways that an individual can reduce his/her risks of developing either health condition 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810" name="Google Shape;810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</a:t>
            </a:r>
            <a:r>
              <a:rPr lang="en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https://www.kaggle.com/datasets/prosperchuks/health-dataset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Originates from BRFSS 2015 (from the CDC)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“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This is a clean dataset of over 70,692 survey responses to the CDC's BRFSS 2015. There are 18 feature variables and 3 target variables, Diabetes, Hypertension, and Stroke, each target variable having 2 classes. This dataset is balanced.”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Hierarchical Clustering</a:t>
            </a:r>
            <a:endParaRPr sz="1800" b="1"/>
          </a:p>
        </p:txBody>
      </p:sp>
      <p:sp>
        <p:nvSpPr>
          <p:cNvPr id="816" name="Google Shape;816;p4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424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data = read.csv("health_data.csv")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str(data)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set.seed(88)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#install.packages("caTools")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library(caTools)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####################################################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datasplit = sample.split(data, SplitRatio = 0.3)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data2 = subset(data, datasplit == TRUE)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distances = dist(data2, method="euclidean")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clusterHealth = hclust(distances, method="ward.D") plot(clusterHealth)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####################################################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817" name="Google Shape;817;p43"/>
          <p:cNvSpPr txBox="1"/>
          <p:nvPr/>
        </p:nvSpPr>
        <p:spPr>
          <a:xfrm>
            <a:off x="4651200" y="1000075"/>
            <a:ext cx="4181100" cy="3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clusterGroups = cutree(clusterHealth, k=4)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tapply(data2$Age,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tapply(data2$Sex,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tapply(data2$HighChol,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tapply(data2$CholCheck,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tapply(data2$BMI,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tapply(data2$Smoker,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tapply(data2$HeartDiseaseorAttack,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tapply(data2$PhysActivity,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tapply(data2$Fruits,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tapply(data2$Veggies,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tapply(data2$HvyAlcoholConsump,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tapply(data2$GenHlth,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tapply(data2$MentHlth,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tapply(data2$PhysHlth,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tapply(data2$DiffWalk,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tapply(data2$Diabetes,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tapply(data2$Hypertension, clusterGroups, mean)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tapply(data2$Stroke, clusterGroups, mean)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Hierarchical Clustering</a:t>
            </a:r>
            <a:endParaRPr sz="1800" b="1"/>
          </a:p>
        </p:txBody>
      </p:sp>
      <p:graphicFrame>
        <p:nvGraphicFramePr>
          <p:cNvPr id="823" name="Google Shape;823;p44"/>
          <p:cNvGraphicFramePr/>
          <p:nvPr/>
        </p:nvGraphicFramePr>
        <p:xfrm>
          <a:off x="457200" y="95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{26B4927B-92A5-4550-9930-F99EA233B988}</a:tableStyleId>
              </a:tblPr>
              <a:tblGrid>
                <a:gridCol w="90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 1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 2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 3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 4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Age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8.2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9.46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7.96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Sex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.46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.42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.37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HighCol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.42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.58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.63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.61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CholCheck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.96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.98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.99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.96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BMI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25.38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35.62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31.3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30.3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Smoker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.41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.46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.54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.57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HeartDiseaseorAttack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.08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.14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.27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.21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PhysActivity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.82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.68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.54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.57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Fruits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.65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.58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.53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24" name="Google Shape;824;p44"/>
          <p:cNvGraphicFramePr/>
          <p:nvPr/>
        </p:nvGraphicFramePr>
        <p:xfrm>
          <a:off x="4840225" y="95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{26B4927B-92A5-4550-9930-F99EA233B988}</a:tableStyleId>
              </a:tblPr>
              <a:tblGrid>
                <a:gridCol w="114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Veggies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.82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.76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.75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.74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HvyAlcoholConsump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.05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.03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.02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.05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GenHlth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2.29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2.83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3.74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3.59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MentHlth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.54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1.22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1.36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22.24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PhysHlth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.68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1.34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22.26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14.41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DiffWalk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.08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.24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.58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.48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Diabetes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.32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.64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.68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.57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Hypertension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.4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.68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.72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.63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Stroke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.03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.04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.1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.11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Random Forest</a:t>
            </a:r>
            <a:endParaRPr/>
          </a:p>
        </p:txBody>
      </p:sp>
      <p:sp>
        <p:nvSpPr>
          <p:cNvPr id="830" name="Google Shape;830;p45"/>
          <p:cNvSpPr txBox="1"/>
          <p:nvPr/>
        </p:nvSpPr>
        <p:spPr>
          <a:xfrm>
            <a:off x="351750" y="1017725"/>
            <a:ext cx="84405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#Diabetes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set.seed(888)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split = sample.split(Data$Diabetes, SplitRatio = 0.75)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DiabetesTrain = subset(Data, split==TRUE)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DiabetesTest = subset(Data, split==FALSE)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DiabetesTrain$Diabetes = as.factor(DiabetesTrain$Diabetes)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DiabetesTest$Diabetes = as.factor(DiabetesTest$Diabetes)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DiabetesForest = randomForest(Diabetes ~ Age + Sex + HighChol + CholCheck + BMI + Smoker + HeartDiseaseorAttack + PhysActivity + Fruits + Veggies + HvyAlcoholConsump + GenHlth + MentHlth + PhysHlth + DiffWalk + Hypertension + Stroke, data = DiabetesTrain)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DiabetesPredictForest = predict(DiabetesForest, newdata=DiabetesTest)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tbl = table(DiabetesTest$Diabetes, DiabetesPredictForest)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sum(diag(tbl))/sum(tbl)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Accuracy results: 0.7494907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Random Forest (cont.)</a:t>
            </a:r>
            <a:endParaRPr/>
          </a:p>
        </p:txBody>
      </p:sp>
      <p:sp>
        <p:nvSpPr>
          <p:cNvPr id="836" name="Google Shape;836;p46"/>
          <p:cNvSpPr txBox="1">
            <a:spLocks noGrp="1"/>
          </p:cNvSpPr>
          <p:nvPr>
            <p:ph type="body" idx="1"/>
          </p:nvPr>
        </p:nvSpPr>
        <p:spPr>
          <a:xfrm>
            <a:off x="311700" y="1075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</a:rPr>
              <a:t>#Hypertension</a:t>
            </a:r>
            <a:endParaRPr sz="1100" b="1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set.seed(888)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split = sample.split(Data$Hypertension, SplitRatio = 0.75)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HypertensionTrain = subset(Data, split==TRUE)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HypertensionTest = subset(Data, split==FALSE)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HypertensionTrain$Hypertension = as.factor(HypertensionTrain$Hypertension)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HypertensionTest$Hypertension = as.factor(HypertensionTest$Hypertension)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HypertensionForest = randomForest(Hypertension ~ Age + Sex + HighChol + CholCheck + BMI + Smoker + HeartDiseaseorAttack + PhysActivity + Fruits + Veggies + HvyAlcoholConsump + GenHlth + MentHlth + PhysHlth + DiffWalk + Diabetes + Stroke, data = HypertensionTrain)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HypertensionPredictForest = predict(HypertensionForest, newdata=HypertensionTest)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tbl = table(HypertensionTest$Hypertension, HypertensionPredictForest)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sum(diag(tbl))/sum(tbl)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Accuracy results: 0.7326996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Random Forest (cont.)</a:t>
            </a:r>
            <a:endParaRPr/>
          </a:p>
        </p:txBody>
      </p:sp>
      <p:sp>
        <p:nvSpPr>
          <p:cNvPr id="842" name="Google Shape;842;p47"/>
          <p:cNvSpPr txBox="1">
            <a:spLocks noGrp="1"/>
          </p:cNvSpPr>
          <p:nvPr>
            <p:ph type="body" idx="1"/>
          </p:nvPr>
        </p:nvSpPr>
        <p:spPr>
          <a:xfrm>
            <a:off x="311700" y="1075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</a:rPr>
              <a:t>#Stroke</a:t>
            </a:r>
            <a:endParaRPr sz="1100" b="1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set.seed(888)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split = sample.split(Data$Stroke, SplitRatio = 0.75)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StrokeTrain = subset(Data, split==TRUE)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StrokeTest = subset(Data, split==FALSE)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StrokeTrain$Stroke = as.factor(StrokeTrain$Stroke)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StrokeTest$Stroke = as.factor(StrokeTest$Stroke)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StrokeForest = randomForest(Stroke ~ Age + Sex + HighChol + CholCheck + BMI + Smoker + HeartDiseaseorAttack + PhysActivity + Fruits + Veggies + HvyAlcoholConsump + GenHlth + MentHlth + PhysHlth + DiffWalk + Diabetes + Hypertension, data = StrokeTrain)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StrokePredictForest = predict(StrokeForest, newdata=StrokeTest)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tbl = table(StrokeTest$Stroke, StrokePredictForest)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sum(diag(tbl))/sum(tbl)</a:t>
            </a: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Accuracy results: 0.9373055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Logit Regression</a:t>
            </a:r>
            <a:endParaRPr/>
          </a:p>
        </p:txBody>
      </p:sp>
      <p:sp>
        <p:nvSpPr>
          <p:cNvPr id="848" name="Google Shape;848;p48"/>
          <p:cNvSpPr txBox="1"/>
          <p:nvPr/>
        </p:nvSpPr>
        <p:spPr>
          <a:xfrm>
            <a:off x="311700" y="895200"/>
            <a:ext cx="87015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data = read.csv("health_data.csv")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str(data)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set.seed(88)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#install.packages("caTools")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library(caTools)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#####################################################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#Diabetes Prediction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#####################################################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#splitting data into train and test according to diabetes data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split = sample.split(data$Diabetes, SplitRatio = 0.75)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DiabetesTrain = subset(data, split==TRUE)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DiabetesTest = subset(data, split==FALSE)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#building the Logit model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DiabetesModel = glm(Diabetes ~ Age + Sex + PhysActivity + Fruits + HighChol + BMI + HeartDiseaseorAttack  + Veggies + HvyAlcoholConsump + GenHlth + DiffWalk + Hypertension, data = DiabetesTrain, family = binomial)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summary(DiabetesModel)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#Evaluating the model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DiabetesTest$PredictedRisk = predict(DiabetesModel, type="response", newdata = DiabetesTest)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tbl = table(DiabetesTest$Diabetes, DiabetesTest$PredictedRisk &gt; 0.45) 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accuracy_model = sum(diag(tbl))/sum(tbl) #74.25%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#BaseLine Accuracy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BaseLineAccuracy = sum(data$Diabetes)/nrow(data) #50%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4" name="Google Shape;854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5" name="Google Shape;855;p49"/>
          <p:cNvSpPr txBox="1"/>
          <p:nvPr/>
        </p:nvSpPr>
        <p:spPr>
          <a:xfrm>
            <a:off x="177300" y="118200"/>
            <a:ext cx="8848500" cy="5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#####################################################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#Hypertension Prediction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#####################################################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#splitting data into train and test according to diabetes data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split = sample.split(data$Hypertension, SplitRatio = 0.75)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HypertensionTrain = subset(data, split==TRUE)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HypertensionTest = subset(data, split==FALSE)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#building the Logit model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HypertensionModel = glm(Hypertension ~ Age + Sex + PhysActivity + Fruits + HighChol + BMI + HeartDiseaseorAttack  + Veggies + GenHlth  + PhysHlth + DiffWalk + Diabetes, data = HypertensionTrain, family = binomial)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summary(HypertensionModel)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#Evaluating the model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HypertensionTest$PredictedRisk = predict(HypertensionModel, type="response", newdata = HypertensionTest)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tbl1 = table(HypertensionTest$Hypertension, HypertensionTest$PredictedRisk &gt; 0.47) 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accuracy_model1 = sum(diag(tbl1))/sum(tbl1) #74.32%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#BaseLine Accuracy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BaseLineAccuracy1 = sum(data$Hypertension)/nrow(data) #56.34%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#####################################################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#Stroke Prediction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#####################################################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#splitting data into train and test according to diabetes data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split = sample.split(data$Stroke, SplitRatio = 0.75)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StrokeTrain = subset(data, split==TRUE)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StrokeTest = subset(data, split==FALSE)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#building the Logit model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StrokeModel = glm(Stroke ~ Age + Sex + PhysActivity + Fruits + HighChol + BMI + HeartDiseaseorAttack  + Veggies + GenHlth + DiffWalk + Hypertension + Diabetes, data = StrokeTrain, family = binomial)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summary(StrokeModel)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#Evaluating the model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StrokeTest$PredictedRisk = predict(StrokeModel, type="response", newdata = StrokeTest)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tbl2 = table(StrokeTest$Stroke, StrokeTest$PredictedRisk &gt; 0.5) 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accuracy_model2 = sum(diag(tbl2))/sum(tbl2) #93.78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#BaseLine Accuracy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BaseLineAccuracy2 = 1-sum(StrokeTrain$Stroke)/nrow(StrokeTrain) #93.78%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Kmeans</a:t>
            </a:r>
            <a:endParaRPr/>
          </a:p>
        </p:txBody>
      </p:sp>
      <p:sp>
        <p:nvSpPr>
          <p:cNvPr id="861" name="Google Shape;861;p50"/>
          <p:cNvSpPr txBox="1"/>
          <p:nvPr/>
        </p:nvSpPr>
        <p:spPr>
          <a:xfrm>
            <a:off x="311700" y="590400"/>
            <a:ext cx="87015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 Health Data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health = read.csv("/Users/health_data.csv")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str(health)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summary(health)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library(caret)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prepoch = preProcess(health) # pre-processes the data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healthNorm = predict(prepoch, health)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summary(healthNorm)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apply(healthNorm,2,sd)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 K-means clustering for 3 clusters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set.seed(88)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KmeansClusthealth1 = kmeans(healthNorm, centers = 3, iter.max = 1000)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KmeansClusthealth1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KmeansClusthealth1$centers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table(KmeansClusthealth1$cluster)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## Compare the average values in each of the variables for the 3 clusters with unnormalized data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colMeans(health[KmeansClusthealth1$cluster == 1,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colMeans(health[KmeansClusthealth1$cluster == 2,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colMeans(health[KmeansClusthealth1$cluster == 3,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Kmeans (cont.)</a:t>
            </a:r>
            <a:endParaRPr/>
          </a:p>
        </p:txBody>
      </p:sp>
      <p:sp>
        <p:nvSpPr>
          <p:cNvPr id="867" name="Google Shape;867;p51"/>
          <p:cNvSpPr txBox="1"/>
          <p:nvPr/>
        </p:nvSpPr>
        <p:spPr>
          <a:xfrm>
            <a:off x="311700" y="438000"/>
            <a:ext cx="8701500" cy="47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 K-means clustering for 5 clusters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set.seed(88)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KmeansClusthealth2 = kmeans(healthNorm, centers = 5, iter.max = 1000)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KmeansClusthealth2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KmeansClusthealth2$centers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table(KmeansClusthealth2$cluster)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## Compare the average values in each of the variables for the 3 clusters with unnormalized data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colMeans(health[KmeansClusthealth2$cluster == 1,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colMeans(health[KmeansClusthealth2$cluster == 2,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colMeans(health[KmeansClusthealth2$cluster == 3,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colMeans(health[KmeansClusthealth2$cluster == 4,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colMeans(health[KmeansClusthealth2$cluster == 5, ])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 K-means clustering for 10 clusters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set.seed(88)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KmeansClusthealth3 = kmeans(healthNorm, centers = 10, iter.max = 1000)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KmeansClusthealth3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KmeansClusthealth3$centers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## Compare the average values in each of the variables for the 3 clusters with unnormalized data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colMeans(health[KmeansClusthealth3$cluster == 1,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colMeans(health[KmeansClusthealth3$cluster == 2,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colMeans(health[KmeansClusthealth3$cluster == 3,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colMeans(health[KmeansClusthealth3$cluster == 4,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colMeans(health[KmeansClusthealth3$cluster == 5,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colMeans(health[KmeansClusthealth3$cluster == 6,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colMeans(health[KmeansClusthealth3$cluster == 7,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colMeans(health[KmeansClusthealth3$cluster == 8,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colMeans(health[KmeansClusthealth3$cluster == 9, ])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colMeans(health[KmeansClusthealth3$cluster == 10, ])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Quick Facts</a:t>
            </a:r>
            <a:endParaRPr/>
          </a:p>
        </p:txBody>
      </p:sp>
      <p:sp>
        <p:nvSpPr>
          <p:cNvPr id="242" name="Google Shape;242;p16"/>
          <p:cNvSpPr/>
          <p:nvPr/>
        </p:nvSpPr>
        <p:spPr>
          <a:xfrm>
            <a:off x="1996988" y="1178725"/>
            <a:ext cx="5858400" cy="105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43AE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"/>
          <p:cNvSpPr/>
          <p:nvPr/>
        </p:nvSpPr>
        <p:spPr>
          <a:xfrm>
            <a:off x="1288613" y="1105088"/>
            <a:ext cx="1341305" cy="1202874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13745" y="1"/>
                </a:moveTo>
                <a:cubicBezTo>
                  <a:pt x="6144" y="1"/>
                  <a:pt x="0" y="6176"/>
                  <a:pt x="0" y="13776"/>
                </a:cubicBezTo>
                <a:cubicBezTo>
                  <a:pt x="0" y="21377"/>
                  <a:pt x="6144" y="27521"/>
                  <a:pt x="13745" y="27521"/>
                </a:cubicBezTo>
                <a:cubicBezTo>
                  <a:pt x="21345" y="27521"/>
                  <a:pt x="27521" y="21377"/>
                  <a:pt x="27521" y="13776"/>
                </a:cubicBezTo>
                <a:cubicBezTo>
                  <a:pt x="27521" y="6176"/>
                  <a:pt x="21345" y="1"/>
                  <a:pt x="137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6"/>
          <p:cNvSpPr/>
          <p:nvPr/>
        </p:nvSpPr>
        <p:spPr>
          <a:xfrm>
            <a:off x="1337987" y="1105113"/>
            <a:ext cx="1241003" cy="1202854"/>
          </a:xfrm>
          <a:custGeom>
            <a:avLst/>
            <a:gdLst/>
            <a:ahLst/>
            <a:cxnLst/>
            <a:rect l="l" t="t" r="r" b="b"/>
            <a:pathLst>
              <a:path w="25463" h="25495" extrusionOk="0">
                <a:moveTo>
                  <a:pt x="12732" y="1"/>
                </a:moveTo>
                <a:cubicBezTo>
                  <a:pt x="5701" y="1"/>
                  <a:pt x="1" y="5701"/>
                  <a:pt x="1" y="12763"/>
                </a:cubicBezTo>
                <a:cubicBezTo>
                  <a:pt x="1" y="19794"/>
                  <a:pt x="5701" y="25494"/>
                  <a:pt x="12732" y="25494"/>
                </a:cubicBezTo>
                <a:cubicBezTo>
                  <a:pt x="19762" y="25494"/>
                  <a:pt x="25463" y="19794"/>
                  <a:pt x="25463" y="12763"/>
                </a:cubicBezTo>
                <a:cubicBezTo>
                  <a:pt x="25463" y="5701"/>
                  <a:pt x="19762" y="1"/>
                  <a:pt x="12732" y="1"/>
                </a:cubicBez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1603435" y="1892690"/>
            <a:ext cx="753287" cy="370989"/>
          </a:xfrm>
          <a:custGeom>
            <a:avLst/>
            <a:gdLst/>
            <a:ahLst/>
            <a:cxnLst/>
            <a:rect l="l" t="t" r="r" b="b"/>
            <a:pathLst>
              <a:path w="15456" h="8488" extrusionOk="0">
                <a:moveTo>
                  <a:pt x="7855" y="0"/>
                </a:moveTo>
                <a:lnTo>
                  <a:pt x="476" y="3072"/>
                </a:lnTo>
                <a:lnTo>
                  <a:pt x="1" y="6176"/>
                </a:lnTo>
                <a:cubicBezTo>
                  <a:pt x="2059" y="7632"/>
                  <a:pt x="4593" y="8487"/>
                  <a:pt x="7285" y="8487"/>
                </a:cubicBezTo>
                <a:cubicBezTo>
                  <a:pt x="10388" y="8487"/>
                  <a:pt x="13238" y="7379"/>
                  <a:pt x="15455" y="5511"/>
                </a:cubicBezTo>
                <a:lnTo>
                  <a:pt x="14948" y="1014"/>
                </a:lnTo>
                <a:lnTo>
                  <a:pt x="7855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1563326" y="1274190"/>
            <a:ext cx="737837" cy="798755"/>
          </a:xfrm>
          <a:custGeom>
            <a:avLst/>
            <a:gdLst/>
            <a:ahLst/>
            <a:cxnLst/>
            <a:rect l="l" t="t" r="r" b="b"/>
            <a:pathLst>
              <a:path w="15139" h="18275" extrusionOk="0">
                <a:moveTo>
                  <a:pt x="7493" y="0"/>
                </a:moveTo>
                <a:cubicBezTo>
                  <a:pt x="7299" y="0"/>
                  <a:pt x="7102" y="9"/>
                  <a:pt x="6904" y="27"/>
                </a:cubicBezTo>
                <a:cubicBezTo>
                  <a:pt x="2692" y="439"/>
                  <a:pt x="0" y="4777"/>
                  <a:pt x="444" y="9337"/>
                </a:cubicBezTo>
                <a:cubicBezTo>
                  <a:pt x="570" y="10699"/>
                  <a:pt x="1552" y="12979"/>
                  <a:pt x="2090" y="14246"/>
                </a:cubicBezTo>
                <a:cubicBezTo>
                  <a:pt x="3244" y="16956"/>
                  <a:pt x="5525" y="18275"/>
                  <a:pt x="7931" y="18275"/>
                </a:cubicBezTo>
                <a:cubicBezTo>
                  <a:pt x="8169" y="18275"/>
                  <a:pt x="8407" y="18262"/>
                  <a:pt x="8646" y="18236"/>
                </a:cubicBezTo>
                <a:cubicBezTo>
                  <a:pt x="11686" y="17951"/>
                  <a:pt x="13586" y="16210"/>
                  <a:pt x="14283" y="13074"/>
                </a:cubicBezTo>
                <a:cubicBezTo>
                  <a:pt x="14600" y="11713"/>
                  <a:pt x="15138" y="9306"/>
                  <a:pt x="15011" y="7944"/>
                </a:cubicBezTo>
                <a:cubicBezTo>
                  <a:pt x="14589" y="3598"/>
                  <a:pt x="11434" y="0"/>
                  <a:pt x="7493" y="0"/>
                </a:cubicBezTo>
                <a:close/>
              </a:path>
            </a:pathLst>
          </a:custGeom>
          <a:solidFill>
            <a:srgbClr val="FFD4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>
            <a:off x="1495391" y="1243115"/>
            <a:ext cx="723947" cy="502898"/>
          </a:xfrm>
          <a:custGeom>
            <a:avLst/>
            <a:gdLst/>
            <a:ahLst/>
            <a:cxnLst/>
            <a:rect l="l" t="t" r="r" b="b"/>
            <a:pathLst>
              <a:path w="14854" h="11506" extrusionOk="0">
                <a:moveTo>
                  <a:pt x="9247" y="0"/>
                </a:moveTo>
                <a:cubicBezTo>
                  <a:pt x="7284" y="0"/>
                  <a:pt x="4967" y="631"/>
                  <a:pt x="2851" y="2828"/>
                </a:cubicBezTo>
                <a:cubicBezTo>
                  <a:pt x="2851" y="2828"/>
                  <a:pt x="2451" y="2240"/>
                  <a:pt x="2138" y="2240"/>
                </a:cubicBezTo>
                <a:cubicBezTo>
                  <a:pt x="2088" y="2240"/>
                  <a:pt x="2040" y="2255"/>
                  <a:pt x="1996" y="2290"/>
                </a:cubicBezTo>
                <a:cubicBezTo>
                  <a:pt x="1" y="3778"/>
                  <a:pt x="983" y="6185"/>
                  <a:pt x="1996" y="11505"/>
                </a:cubicBezTo>
                <a:cubicBezTo>
                  <a:pt x="1996" y="11505"/>
                  <a:pt x="3041" y="9320"/>
                  <a:pt x="3548" y="5361"/>
                </a:cubicBezTo>
                <a:cubicBezTo>
                  <a:pt x="3548" y="5361"/>
                  <a:pt x="6533" y="6364"/>
                  <a:pt x="9454" y="6364"/>
                </a:cubicBezTo>
                <a:cubicBezTo>
                  <a:pt x="11567" y="6364"/>
                  <a:pt x="13646" y="5839"/>
                  <a:pt x="14537" y="4031"/>
                </a:cubicBezTo>
                <a:cubicBezTo>
                  <a:pt x="14537" y="4031"/>
                  <a:pt x="14854" y="2100"/>
                  <a:pt x="13904" y="1150"/>
                </a:cubicBezTo>
                <a:cubicBezTo>
                  <a:pt x="13904" y="1150"/>
                  <a:pt x="11897" y="0"/>
                  <a:pt x="9247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1535548" y="1687354"/>
            <a:ext cx="115800" cy="148868"/>
          </a:xfrm>
          <a:custGeom>
            <a:avLst/>
            <a:gdLst/>
            <a:ahLst/>
            <a:cxnLst/>
            <a:rect l="l" t="t" r="r" b="b"/>
            <a:pathLst>
              <a:path w="2376" h="3406" extrusionOk="0">
                <a:moveTo>
                  <a:pt x="1050" y="1"/>
                </a:moveTo>
                <a:cubicBezTo>
                  <a:pt x="1007" y="1"/>
                  <a:pt x="963" y="4"/>
                  <a:pt x="919" y="11"/>
                </a:cubicBezTo>
                <a:cubicBezTo>
                  <a:pt x="349" y="106"/>
                  <a:pt x="0" y="835"/>
                  <a:pt x="127" y="1658"/>
                </a:cubicBezTo>
                <a:cubicBezTo>
                  <a:pt x="278" y="2445"/>
                  <a:pt x="835" y="3406"/>
                  <a:pt x="1409" y="3406"/>
                </a:cubicBezTo>
                <a:cubicBezTo>
                  <a:pt x="1436" y="3406"/>
                  <a:pt x="1462" y="3404"/>
                  <a:pt x="1489" y="3400"/>
                </a:cubicBezTo>
                <a:cubicBezTo>
                  <a:pt x="2059" y="3305"/>
                  <a:pt x="2375" y="2101"/>
                  <a:pt x="2249" y="1310"/>
                </a:cubicBezTo>
                <a:cubicBezTo>
                  <a:pt x="2131" y="546"/>
                  <a:pt x="1606" y="1"/>
                  <a:pt x="1050" y="1"/>
                </a:cubicBezTo>
                <a:close/>
              </a:path>
            </a:pathLst>
          </a:custGeom>
          <a:solidFill>
            <a:srgbClr val="FFD4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"/>
          <p:cNvSpPr/>
          <p:nvPr/>
        </p:nvSpPr>
        <p:spPr>
          <a:xfrm>
            <a:off x="1566397" y="1720921"/>
            <a:ext cx="55609" cy="61190"/>
          </a:xfrm>
          <a:custGeom>
            <a:avLst/>
            <a:gdLst/>
            <a:ahLst/>
            <a:cxnLst/>
            <a:rect l="l" t="t" r="r" b="b"/>
            <a:pathLst>
              <a:path w="1141" h="1400" extrusionOk="0">
                <a:moveTo>
                  <a:pt x="487" y="1"/>
                </a:moveTo>
                <a:cubicBezTo>
                  <a:pt x="473" y="1"/>
                  <a:pt x="459" y="2"/>
                  <a:pt x="444" y="3"/>
                </a:cubicBezTo>
                <a:cubicBezTo>
                  <a:pt x="159" y="67"/>
                  <a:pt x="1" y="415"/>
                  <a:pt x="64" y="795"/>
                </a:cubicBezTo>
                <a:cubicBezTo>
                  <a:pt x="124" y="1153"/>
                  <a:pt x="381" y="1399"/>
                  <a:pt x="649" y="1399"/>
                </a:cubicBezTo>
                <a:cubicBezTo>
                  <a:pt x="665" y="1399"/>
                  <a:pt x="681" y="1398"/>
                  <a:pt x="697" y="1397"/>
                </a:cubicBezTo>
                <a:cubicBezTo>
                  <a:pt x="951" y="1333"/>
                  <a:pt x="1141" y="1017"/>
                  <a:pt x="1046" y="637"/>
                </a:cubicBezTo>
                <a:cubicBezTo>
                  <a:pt x="986" y="276"/>
                  <a:pt x="754" y="1"/>
                  <a:pt x="487" y="1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1847300" y="1459421"/>
            <a:ext cx="325713" cy="94758"/>
          </a:xfrm>
          <a:custGeom>
            <a:avLst/>
            <a:gdLst/>
            <a:ahLst/>
            <a:cxnLst/>
            <a:rect l="l" t="t" r="r" b="b"/>
            <a:pathLst>
              <a:path w="6683" h="2168" extrusionOk="0">
                <a:moveTo>
                  <a:pt x="0" y="2123"/>
                </a:moveTo>
                <a:cubicBezTo>
                  <a:pt x="0" y="2123"/>
                  <a:pt x="4" y="2123"/>
                  <a:pt x="11" y="2124"/>
                </a:cubicBezTo>
                <a:lnTo>
                  <a:pt x="11" y="2124"/>
                </a:lnTo>
                <a:cubicBezTo>
                  <a:pt x="7" y="2123"/>
                  <a:pt x="4" y="2123"/>
                  <a:pt x="0" y="2123"/>
                </a:cubicBezTo>
                <a:close/>
                <a:moveTo>
                  <a:pt x="6683" y="1"/>
                </a:moveTo>
                <a:cubicBezTo>
                  <a:pt x="3490" y="1936"/>
                  <a:pt x="1155" y="2136"/>
                  <a:pt x="328" y="2136"/>
                </a:cubicBezTo>
                <a:cubicBezTo>
                  <a:pt x="151" y="2136"/>
                  <a:pt x="43" y="2127"/>
                  <a:pt x="11" y="2124"/>
                </a:cubicBezTo>
                <a:lnTo>
                  <a:pt x="11" y="2124"/>
                </a:lnTo>
                <a:cubicBezTo>
                  <a:pt x="297" y="2154"/>
                  <a:pt x="578" y="2168"/>
                  <a:pt x="853" y="2168"/>
                </a:cubicBezTo>
                <a:cubicBezTo>
                  <a:pt x="4272" y="2168"/>
                  <a:pt x="6682" y="1"/>
                  <a:pt x="6683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>
            <a:off x="1859630" y="1445610"/>
            <a:ext cx="328832" cy="87502"/>
          </a:xfrm>
          <a:custGeom>
            <a:avLst/>
            <a:gdLst/>
            <a:ahLst/>
            <a:cxnLst/>
            <a:rect l="l" t="t" r="r" b="b"/>
            <a:pathLst>
              <a:path w="6747" h="2002" extrusionOk="0">
                <a:moveTo>
                  <a:pt x="1" y="1932"/>
                </a:moveTo>
                <a:lnTo>
                  <a:pt x="1" y="1932"/>
                </a:lnTo>
                <a:cubicBezTo>
                  <a:pt x="1" y="1932"/>
                  <a:pt x="5" y="1932"/>
                  <a:pt x="12" y="1933"/>
                </a:cubicBezTo>
                <a:lnTo>
                  <a:pt x="12" y="1933"/>
                </a:lnTo>
                <a:cubicBezTo>
                  <a:pt x="8" y="1933"/>
                  <a:pt x="5" y="1932"/>
                  <a:pt x="1" y="1932"/>
                </a:cubicBezTo>
                <a:close/>
                <a:moveTo>
                  <a:pt x="6746" y="0"/>
                </a:moveTo>
                <a:lnTo>
                  <a:pt x="6746" y="0"/>
                </a:lnTo>
                <a:cubicBezTo>
                  <a:pt x="3648" y="1740"/>
                  <a:pt x="1393" y="1955"/>
                  <a:pt x="466" y="1955"/>
                </a:cubicBezTo>
                <a:cubicBezTo>
                  <a:pt x="209" y="1955"/>
                  <a:pt x="54" y="1939"/>
                  <a:pt x="12" y="1933"/>
                </a:cubicBezTo>
                <a:lnTo>
                  <a:pt x="12" y="1933"/>
                </a:lnTo>
                <a:cubicBezTo>
                  <a:pt x="372" y="1980"/>
                  <a:pt x="723" y="2001"/>
                  <a:pt x="1064" y="2001"/>
                </a:cubicBezTo>
                <a:cubicBezTo>
                  <a:pt x="4381" y="2001"/>
                  <a:pt x="6746" y="0"/>
                  <a:pt x="6746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/>
          <p:nvPr/>
        </p:nvSpPr>
        <p:spPr>
          <a:xfrm>
            <a:off x="1612694" y="1254566"/>
            <a:ext cx="194560" cy="132915"/>
          </a:xfrm>
          <a:custGeom>
            <a:avLst/>
            <a:gdLst/>
            <a:ahLst/>
            <a:cxnLst/>
            <a:rect l="l" t="t" r="r" b="b"/>
            <a:pathLst>
              <a:path w="3992" h="3041" extrusionOk="0">
                <a:moveTo>
                  <a:pt x="3991" y="1"/>
                </a:moveTo>
                <a:lnTo>
                  <a:pt x="3991" y="1"/>
                </a:lnTo>
                <a:cubicBezTo>
                  <a:pt x="3991" y="1"/>
                  <a:pt x="1299" y="1014"/>
                  <a:pt x="1" y="2249"/>
                </a:cubicBezTo>
                <a:lnTo>
                  <a:pt x="222" y="3041"/>
                </a:lnTo>
                <a:cubicBezTo>
                  <a:pt x="222" y="3041"/>
                  <a:pt x="1933" y="1299"/>
                  <a:pt x="3991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>
            <a:off x="1748516" y="1589013"/>
            <a:ext cx="101910" cy="49040"/>
          </a:xfrm>
          <a:custGeom>
            <a:avLst/>
            <a:gdLst/>
            <a:ahLst/>
            <a:cxnLst/>
            <a:rect l="l" t="t" r="r" b="b"/>
            <a:pathLst>
              <a:path w="2091" h="1122" extrusionOk="0">
                <a:moveTo>
                  <a:pt x="1888" y="1"/>
                </a:moveTo>
                <a:cubicBezTo>
                  <a:pt x="1810" y="1"/>
                  <a:pt x="1727" y="36"/>
                  <a:pt x="1679" y="108"/>
                </a:cubicBezTo>
                <a:cubicBezTo>
                  <a:pt x="1521" y="424"/>
                  <a:pt x="1331" y="614"/>
                  <a:pt x="1109" y="678"/>
                </a:cubicBezTo>
                <a:cubicBezTo>
                  <a:pt x="1006" y="709"/>
                  <a:pt x="905" y="721"/>
                  <a:pt x="812" y="721"/>
                </a:cubicBezTo>
                <a:cubicBezTo>
                  <a:pt x="531" y="721"/>
                  <a:pt x="317" y="614"/>
                  <a:pt x="317" y="614"/>
                </a:cubicBezTo>
                <a:cubicBezTo>
                  <a:pt x="291" y="597"/>
                  <a:pt x="262" y="589"/>
                  <a:pt x="232" y="589"/>
                </a:cubicBezTo>
                <a:cubicBezTo>
                  <a:pt x="156" y="589"/>
                  <a:pt x="78" y="641"/>
                  <a:pt x="32" y="709"/>
                </a:cubicBezTo>
                <a:cubicBezTo>
                  <a:pt x="1" y="804"/>
                  <a:pt x="32" y="931"/>
                  <a:pt x="127" y="963"/>
                </a:cubicBezTo>
                <a:cubicBezTo>
                  <a:pt x="127" y="994"/>
                  <a:pt x="444" y="1121"/>
                  <a:pt x="824" y="1121"/>
                </a:cubicBezTo>
                <a:cubicBezTo>
                  <a:pt x="951" y="1121"/>
                  <a:pt x="1077" y="1121"/>
                  <a:pt x="1236" y="1058"/>
                </a:cubicBezTo>
                <a:cubicBezTo>
                  <a:pt x="1584" y="931"/>
                  <a:pt x="1837" y="678"/>
                  <a:pt x="2059" y="298"/>
                </a:cubicBezTo>
                <a:cubicBezTo>
                  <a:pt x="2091" y="203"/>
                  <a:pt x="2059" y="76"/>
                  <a:pt x="1964" y="13"/>
                </a:cubicBezTo>
                <a:cubicBezTo>
                  <a:pt x="1940" y="5"/>
                  <a:pt x="1915" y="1"/>
                  <a:pt x="1888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>
            <a:off x="2057197" y="1568733"/>
            <a:ext cx="106540" cy="41610"/>
          </a:xfrm>
          <a:custGeom>
            <a:avLst/>
            <a:gdLst/>
            <a:ahLst/>
            <a:cxnLst/>
            <a:rect l="l" t="t" r="r" b="b"/>
            <a:pathLst>
              <a:path w="2186" h="952" extrusionOk="0">
                <a:moveTo>
                  <a:pt x="204" y="0"/>
                </a:moveTo>
                <a:cubicBezTo>
                  <a:pt x="167" y="0"/>
                  <a:pt x="129" y="11"/>
                  <a:pt x="95" y="33"/>
                </a:cubicBezTo>
                <a:cubicBezTo>
                  <a:pt x="32" y="128"/>
                  <a:pt x="0" y="255"/>
                  <a:pt x="64" y="318"/>
                </a:cubicBezTo>
                <a:cubicBezTo>
                  <a:pt x="349" y="698"/>
                  <a:pt x="665" y="888"/>
                  <a:pt x="1014" y="952"/>
                </a:cubicBezTo>
                <a:lnTo>
                  <a:pt x="1172" y="952"/>
                </a:lnTo>
                <a:cubicBezTo>
                  <a:pt x="1679" y="952"/>
                  <a:pt x="2059" y="667"/>
                  <a:pt x="2091" y="635"/>
                </a:cubicBezTo>
                <a:cubicBezTo>
                  <a:pt x="2186" y="572"/>
                  <a:pt x="2186" y="445"/>
                  <a:pt x="2122" y="350"/>
                </a:cubicBezTo>
                <a:cubicBezTo>
                  <a:pt x="2087" y="298"/>
                  <a:pt x="2033" y="274"/>
                  <a:pt x="1976" y="274"/>
                </a:cubicBezTo>
                <a:cubicBezTo>
                  <a:pt x="1929" y="274"/>
                  <a:pt x="1880" y="290"/>
                  <a:pt x="1837" y="318"/>
                </a:cubicBezTo>
                <a:cubicBezTo>
                  <a:pt x="1837" y="318"/>
                  <a:pt x="1529" y="543"/>
                  <a:pt x="1149" y="543"/>
                </a:cubicBezTo>
                <a:cubicBezTo>
                  <a:pt x="1125" y="543"/>
                  <a:pt x="1101" y="542"/>
                  <a:pt x="1077" y="540"/>
                </a:cubicBezTo>
                <a:cubicBezTo>
                  <a:pt x="824" y="508"/>
                  <a:pt x="602" y="350"/>
                  <a:pt x="380" y="97"/>
                </a:cubicBezTo>
                <a:cubicBezTo>
                  <a:pt x="340" y="35"/>
                  <a:pt x="272" y="0"/>
                  <a:pt x="204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>
            <a:off x="1950714" y="1709907"/>
            <a:ext cx="60240" cy="98473"/>
          </a:xfrm>
          <a:custGeom>
            <a:avLst/>
            <a:gdLst/>
            <a:ahLst/>
            <a:cxnLst/>
            <a:rect l="l" t="t" r="r" b="b"/>
            <a:pathLst>
              <a:path w="1236" h="2253" extrusionOk="0">
                <a:moveTo>
                  <a:pt x="496" y="1"/>
                </a:moveTo>
                <a:cubicBezTo>
                  <a:pt x="489" y="1"/>
                  <a:pt x="482" y="1"/>
                  <a:pt x="475" y="2"/>
                </a:cubicBezTo>
                <a:cubicBezTo>
                  <a:pt x="159" y="34"/>
                  <a:pt x="0" y="794"/>
                  <a:pt x="64" y="1395"/>
                </a:cubicBezTo>
                <a:cubicBezTo>
                  <a:pt x="93" y="1994"/>
                  <a:pt x="350" y="2253"/>
                  <a:pt x="645" y="2253"/>
                </a:cubicBezTo>
                <a:cubicBezTo>
                  <a:pt x="662" y="2253"/>
                  <a:pt x="680" y="2252"/>
                  <a:pt x="697" y="2250"/>
                </a:cubicBezTo>
                <a:cubicBezTo>
                  <a:pt x="1014" y="2219"/>
                  <a:pt x="1235" y="1934"/>
                  <a:pt x="1172" y="1300"/>
                </a:cubicBezTo>
                <a:cubicBezTo>
                  <a:pt x="1110" y="681"/>
                  <a:pt x="806" y="1"/>
                  <a:pt x="496" y="1"/>
                </a:cubicBezTo>
                <a:close/>
              </a:path>
            </a:pathLst>
          </a:custGeom>
          <a:solidFill>
            <a:srgbClr val="E5A8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1895157" y="1889106"/>
            <a:ext cx="205331" cy="58655"/>
          </a:xfrm>
          <a:custGeom>
            <a:avLst/>
            <a:gdLst/>
            <a:ahLst/>
            <a:cxnLst/>
            <a:rect l="l" t="t" r="r" b="b"/>
            <a:pathLst>
              <a:path w="4213" h="1342" extrusionOk="0">
                <a:moveTo>
                  <a:pt x="2460" y="1"/>
                </a:moveTo>
                <a:cubicBezTo>
                  <a:pt x="2320" y="1"/>
                  <a:pt x="2175" y="6"/>
                  <a:pt x="2027" y="19"/>
                </a:cubicBezTo>
                <a:cubicBezTo>
                  <a:pt x="887" y="114"/>
                  <a:pt x="0" y="589"/>
                  <a:pt x="32" y="1064"/>
                </a:cubicBezTo>
                <a:cubicBezTo>
                  <a:pt x="62" y="1274"/>
                  <a:pt x="276" y="1342"/>
                  <a:pt x="614" y="1342"/>
                </a:cubicBezTo>
                <a:cubicBezTo>
                  <a:pt x="991" y="1342"/>
                  <a:pt x="1521" y="1257"/>
                  <a:pt x="2122" y="1191"/>
                </a:cubicBezTo>
                <a:cubicBezTo>
                  <a:pt x="3262" y="1096"/>
                  <a:pt x="4212" y="1127"/>
                  <a:pt x="4149" y="652"/>
                </a:cubicBezTo>
                <a:cubicBezTo>
                  <a:pt x="4121" y="266"/>
                  <a:pt x="3398" y="1"/>
                  <a:pt x="2460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/>
          <p:nvPr/>
        </p:nvSpPr>
        <p:spPr>
          <a:xfrm>
            <a:off x="1770105" y="1672362"/>
            <a:ext cx="108100" cy="98560"/>
          </a:xfrm>
          <a:custGeom>
            <a:avLst/>
            <a:gdLst/>
            <a:ahLst/>
            <a:cxnLst/>
            <a:rect l="l" t="t" r="r" b="b"/>
            <a:pathLst>
              <a:path w="2218" h="2255" extrusionOk="0">
                <a:moveTo>
                  <a:pt x="1033" y="0"/>
                </a:moveTo>
                <a:cubicBezTo>
                  <a:pt x="995" y="0"/>
                  <a:pt x="957" y="2"/>
                  <a:pt x="919" y="6"/>
                </a:cubicBezTo>
                <a:cubicBezTo>
                  <a:pt x="381" y="69"/>
                  <a:pt x="1" y="512"/>
                  <a:pt x="64" y="1051"/>
                </a:cubicBezTo>
                <a:cubicBezTo>
                  <a:pt x="94" y="1474"/>
                  <a:pt x="442" y="1781"/>
                  <a:pt x="858" y="1781"/>
                </a:cubicBezTo>
                <a:cubicBezTo>
                  <a:pt x="879" y="1781"/>
                  <a:pt x="899" y="1781"/>
                  <a:pt x="919" y="1779"/>
                </a:cubicBezTo>
                <a:cubicBezTo>
                  <a:pt x="1268" y="1748"/>
                  <a:pt x="1553" y="1399"/>
                  <a:pt x="1521" y="1051"/>
                </a:cubicBezTo>
                <a:cubicBezTo>
                  <a:pt x="1489" y="893"/>
                  <a:pt x="1426" y="766"/>
                  <a:pt x="1299" y="671"/>
                </a:cubicBezTo>
                <a:cubicBezTo>
                  <a:pt x="1204" y="576"/>
                  <a:pt x="1046" y="544"/>
                  <a:pt x="919" y="544"/>
                </a:cubicBezTo>
                <a:cubicBezTo>
                  <a:pt x="856" y="544"/>
                  <a:pt x="793" y="639"/>
                  <a:pt x="793" y="702"/>
                </a:cubicBezTo>
                <a:cubicBezTo>
                  <a:pt x="793" y="766"/>
                  <a:pt x="856" y="797"/>
                  <a:pt x="919" y="797"/>
                </a:cubicBezTo>
                <a:cubicBezTo>
                  <a:pt x="1014" y="797"/>
                  <a:pt x="1078" y="829"/>
                  <a:pt x="1141" y="861"/>
                </a:cubicBezTo>
                <a:cubicBezTo>
                  <a:pt x="1204" y="924"/>
                  <a:pt x="1268" y="988"/>
                  <a:pt x="1268" y="1083"/>
                </a:cubicBezTo>
                <a:cubicBezTo>
                  <a:pt x="1268" y="1304"/>
                  <a:pt x="1109" y="1494"/>
                  <a:pt x="888" y="1526"/>
                </a:cubicBezTo>
                <a:cubicBezTo>
                  <a:pt x="869" y="1528"/>
                  <a:pt x="851" y="1529"/>
                  <a:pt x="833" y="1529"/>
                </a:cubicBezTo>
                <a:cubicBezTo>
                  <a:pt x="567" y="1529"/>
                  <a:pt x="316" y="1318"/>
                  <a:pt x="286" y="1051"/>
                </a:cubicBezTo>
                <a:cubicBezTo>
                  <a:pt x="254" y="639"/>
                  <a:pt x="539" y="291"/>
                  <a:pt x="951" y="259"/>
                </a:cubicBezTo>
                <a:cubicBezTo>
                  <a:pt x="971" y="258"/>
                  <a:pt x="991" y="257"/>
                  <a:pt x="1011" y="257"/>
                </a:cubicBezTo>
                <a:cubicBezTo>
                  <a:pt x="1465" y="257"/>
                  <a:pt x="1902" y="597"/>
                  <a:pt x="1933" y="1083"/>
                </a:cubicBezTo>
                <a:cubicBezTo>
                  <a:pt x="1933" y="1083"/>
                  <a:pt x="1964" y="1431"/>
                  <a:pt x="1711" y="1684"/>
                </a:cubicBezTo>
                <a:cubicBezTo>
                  <a:pt x="1521" y="1906"/>
                  <a:pt x="1173" y="2001"/>
                  <a:pt x="698" y="2001"/>
                </a:cubicBezTo>
                <a:cubicBezTo>
                  <a:pt x="634" y="2001"/>
                  <a:pt x="571" y="2033"/>
                  <a:pt x="571" y="2096"/>
                </a:cubicBezTo>
                <a:cubicBezTo>
                  <a:pt x="571" y="2191"/>
                  <a:pt x="634" y="2223"/>
                  <a:pt x="698" y="2254"/>
                </a:cubicBezTo>
                <a:lnTo>
                  <a:pt x="824" y="2254"/>
                </a:lnTo>
                <a:cubicBezTo>
                  <a:pt x="1299" y="2254"/>
                  <a:pt x="1679" y="2128"/>
                  <a:pt x="1901" y="1843"/>
                </a:cubicBezTo>
                <a:cubicBezTo>
                  <a:pt x="2218" y="1526"/>
                  <a:pt x="2186" y="1083"/>
                  <a:pt x="2186" y="1051"/>
                </a:cubicBezTo>
                <a:cubicBezTo>
                  <a:pt x="2127" y="456"/>
                  <a:pt x="1619" y="0"/>
                  <a:pt x="1033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6"/>
          <p:cNvSpPr/>
          <p:nvPr/>
        </p:nvSpPr>
        <p:spPr>
          <a:xfrm>
            <a:off x="2046378" y="1641898"/>
            <a:ext cx="108100" cy="97162"/>
          </a:xfrm>
          <a:custGeom>
            <a:avLst/>
            <a:gdLst/>
            <a:ahLst/>
            <a:cxnLst/>
            <a:rect l="l" t="t" r="r" b="b"/>
            <a:pathLst>
              <a:path w="2218" h="2223" extrusionOk="0">
                <a:moveTo>
                  <a:pt x="1006" y="0"/>
                </a:moveTo>
                <a:cubicBezTo>
                  <a:pt x="967" y="0"/>
                  <a:pt x="927" y="2"/>
                  <a:pt x="887" y="6"/>
                </a:cubicBezTo>
                <a:cubicBezTo>
                  <a:pt x="634" y="38"/>
                  <a:pt x="412" y="164"/>
                  <a:pt x="254" y="354"/>
                </a:cubicBezTo>
                <a:cubicBezTo>
                  <a:pt x="96" y="544"/>
                  <a:pt x="1" y="798"/>
                  <a:pt x="32" y="1051"/>
                </a:cubicBezTo>
                <a:cubicBezTo>
                  <a:pt x="64" y="1273"/>
                  <a:pt x="159" y="1463"/>
                  <a:pt x="317" y="1590"/>
                </a:cubicBezTo>
                <a:cubicBezTo>
                  <a:pt x="449" y="1694"/>
                  <a:pt x="623" y="1756"/>
                  <a:pt x="787" y="1756"/>
                </a:cubicBezTo>
                <a:cubicBezTo>
                  <a:pt x="821" y="1756"/>
                  <a:pt x="855" y="1753"/>
                  <a:pt x="887" y="1748"/>
                </a:cubicBezTo>
                <a:cubicBezTo>
                  <a:pt x="1267" y="1716"/>
                  <a:pt x="1521" y="1399"/>
                  <a:pt x="1489" y="1051"/>
                </a:cubicBezTo>
                <a:cubicBezTo>
                  <a:pt x="1460" y="755"/>
                  <a:pt x="1236" y="541"/>
                  <a:pt x="947" y="541"/>
                </a:cubicBezTo>
                <a:cubicBezTo>
                  <a:pt x="928" y="541"/>
                  <a:pt x="908" y="542"/>
                  <a:pt x="887" y="544"/>
                </a:cubicBezTo>
                <a:cubicBezTo>
                  <a:pt x="824" y="544"/>
                  <a:pt x="761" y="608"/>
                  <a:pt x="792" y="671"/>
                </a:cubicBezTo>
                <a:cubicBezTo>
                  <a:pt x="792" y="734"/>
                  <a:pt x="856" y="798"/>
                  <a:pt x="919" y="798"/>
                </a:cubicBezTo>
                <a:cubicBezTo>
                  <a:pt x="1077" y="798"/>
                  <a:pt x="1236" y="893"/>
                  <a:pt x="1236" y="1083"/>
                </a:cubicBezTo>
                <a:cubicBezTo>
                  <a:pt x="1267" y="1304"/>
                  <a:pt x="1109" y="1494"/>
                  <a:pt x="887" y="1526"/>
                </a:cubicBezTo>
                <a:cubicBezTo>
                  <a:pt x="729" y="1526"/>
                  <a:pt x="602" y="1494"/>
                  <a:pt x="476" y="1399"/>
                </a:cubicBezTo>
                <a:cubicBezTo>
                  <a:pt x="381" y="1304"/>
                  <a:pt x="317" y="1178"/>
                  <a:pt x="286" y="1019"/>
                </a:cubicBezTo>
                <a:cubicBezTo>
                  <a:pt x="254" y="829"/>
                  <a:pt x="317" y="639"/>
                  <a:pt x="444" y="513"/>
                </a:cubicBezTo>
                <a:cubicBezTo>
                  <a:pt x="571" y="354"/>
                  <a:pt x="729" y="259"/>
                  <a:pt x="919" y="259"/>
                </a:cubicBezTo>
                <a:cubicBezTo>
                  <a:pt x="956" y="255"/>
                  <a:pt x="993" y="253"/>
                  <a:pt x="1029" y="253"/>
                </a:cubicBezTo>
                <a:cubicBezTo>
                  <a:pt x="1489" y="253"/>
                  <a:pt x="1874" y="613"/>
                  <a:pt x="1933" y="1083"/>
                </a:cubicBezTo>
                <a:cubicBezTo>
                  <a:pt x="1933" y="1083"/>
                  <a:pt x="1964" y="1431"/>
                  <a:pt x="1711" y="1685"/>
                </a:cubicBezTo>
                <a:cubicBezTo>
                  <a:pt x="1545" y="1878"/>
                  <a:pt x="1257" y="1975"/>
                  <a:pt x="870" y="1975"/>
                </a:cubicBezTo>
                <a:cubicBezTo>
                  <a:pt x="814" y="1975"/>
                  <a:pt x="757" y="1973"/>
                  <a:pt x="697" y="1970"/>
                </a:cubicBezTo>
                <a:cubicBezTo>
                  <a:pt x="634" y="1970"/>
                  <a:pt x="571" y="2033"/>
                  <a:pt x="571" y="2096"/>
                </a:cubicBezTo>
                <a:cubicBezTo>
                  <a:pt x="571" y="2160"/>
                  <a:pt x="634" y="2223"/>
                  <a:pt x="697" y="2223"/>
                </a:cubicBezTo>
                <a:lnTo>
                  <a:pt x="792" y="2223"/>
                </a:lnTo>
                <a:cubicBezTo>
                  <a:pt x="1299" y="2223"/>
                  <a:pt x="1648" y="2096"/>
                  <a:pt x="1901" y="1843"/>
                </a:cubicBezTo>
                <a:cubicBezTo>
                  <a:pt x="2218" y="1494"/>
                  <a:pt x="2186" y="1083"/>
                  <a:pt x="2186" y="1051"/>
                </a:cubicBezTo>
                <a:cubicBezTo>
                  <a:pt x="2126" y="456"/>
                  <a:pt x="1619" y="0"/>
                  <a:pt x="1006" y="0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"/>
          <p:cNvSpPr txBox="1"/>
          <p:nvPr/>
        </p:nvSpPr>
        <p:spPr>
          <a:xfrm>
            <a:off x="2629913" y="1411975"/>
            <a:ext cx="511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Stroke is the 5th leading cause of death in the United States</a:t>
            </a:r>
            <a:endParaRPr sz="1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➢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Every 40 seconds, someone in the United States has a stroke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1495400" y="2528988"/>
            <a:ext cx="5858400" cy="105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2B8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>
            <a:off x="6782826" y="2459605"/>
            <a:ext cx="1243582" cy="1216153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13777" y="0"/>
                </a:moveTo>
                <a:cubicBezTo>
                  <a:pt x="6176" y="0"/>
                  <a:pt x="1" y="6144"/>
                  <a:pt x="1" y="13744"/>
                </a:cubicBezTo>
                <a:cubicBezTo>
                  <a:pt x="1" y="21345"/>
                  <a:pt x="6176" y="27520"/>
                  <a:pt x="13777" y="27520"/>
                </a:cubicBezTo>
                <a:cubicBezTo>
                  <a:pt x="21377" y="27520"/>
                  <a:pt x="27521" y="21345"/>
                  <a:pt x="27521" y="13744"/>
                </a:cubicBezTo>
                <a:cubicBezTo>
                  <a:pt x="27521" y="6144"/>
                  <a:pt x="21377" y="0"/>
                  <a:pt x="137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>
            <a:off x="6828641" y="2504372"/>
            <a:ext cx="1151946" cy="1126580"/>
          </a:xfrm>
          <a:custGeom>
            <a:avLst/>
            <a:gdLst/>
            <a:ahLst/>
            <a:cxnLst/>
            <a:rect l="l" t="t" r="r" b="b"/>
            <a:pathLst>
              <a:path w="25494" h="25494" extrusionOk="0">
                <a:moveTo>
                  <a:pt x="12763" y="1"/>
                </a:moveTo>
                <a:cubicBezTo>
                  <a:pt x="5732" y="1"/>
                  <a:pt x="0" y="5701"/>
                  <a:pt x="0" y="12731"/>
                </a:cubicBezTo>
                <a:cubicBezTo>
                  <a:pt x="0" y="19794"/>
                  <a:pt x="5732" y="25494"/>
                  <a:pt x="12763" y="25494"/>
                </a:cubicBezTo>
                <a:cubicBezTo>
                  <a:pt x="19793" y="25494"/>
                  <a:pt x="25494" y="19794"/>
                  <a:pt x="25494" y="12731"/>
                </a:cubicBezTo>
                <a:cubicBezTo>
                  <a:pt x="25494" y="5701"/>
                  <a:pt x="19793" y="1"/>
                  <a:pt x="12763" y="1"/>
                </a:cubicBezTo>
                <a:close/>
              </a:path>
            </a:pathLst>
          </a:cu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>
            <a:off x="7163442" y="2640133"/>
            <a:ext cx="533816" cy="701163"/>
          </a:xfrm>
          <a:custGeom>
            <a:avLst/>
            <a:gdLst/>
            <a:ahLst/>
            <a:cxnLst/>
            <a:rect l="l" t="t" r="r" b="b"/>
            <a:pathLst>
              <a:path w="11814" h="15867" extrusionOk="0">
                <a:moveTo>
                  <a:pt x="3548" y="0"/>
                </a:moveTo>
                <a:cubicBezTo>
                  <a:pt x="1267" y="0"/>
                  <a:pt x="1" y="1837"/>
                  <a:pt x="1" y="4117"/>
                </a:cubicBezTo>
                <a:lnTo>
                  <a:pt x="602" y="11750"/>
                </a:lnTo>
                <a:cubicBezTo>
                  <a:pt x="602" y="14030"/>
                  <a:pt x="2439" y="15867"/>
                  <a:pt x="4719" y="15867"/>
                </a:cubicBezTo>
                <a:lnTo>
                  <a:pt x="7094" y="15867"/>
                </a:lnTo>
                <a:cubicBezTo>
                  <a:pt x="9375" y="15867"/>
                  <a:pt x="11211" y="14030"/>
                  <a:pt x="11211" y="11750"/>
                </a:cubicBezTo>
                <a:lnTo>
                  <a:pt x="11813" y="4117"/>
                </a:lnTo>
                <a:cubicBezTo>
                  <a:pt x="11813" y="1837"/>
                  <a:pt x="10546" y="0"/>
                  <a:pt x="82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>
            <a:off x="7405258" y="3311908"/>
            <a:ext cx="53002" cy="165182"/>
          </a:xfrm>
          <a:custGeom>
            <a:avLst/>
            <a:gdLst/>
            <a:ahLst/>
            <a:cxnLst/>
            <a:rect l="l" t="t" r="r" b="b"/>
            <a:pathLst>
              <a:path w="1173" h="3738" extrusionOk="0">
                <a:moveTo>
                  <a:pt x="1" y="0"/>
                </a:moveTo>
                <a:lnTo>
                  <a:pt x="1" y="3737"/>
                </a:lnTo>
                <a:lnTo>
                  <a:pt x="1172" y="3737"/>
                </a:lnTo>
                <a:lnTo>
                  <a:pt x="1172" y="0"/>
                </a:ln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>
            <a:off x="7425319" y="3394460"/>
            <a:ext cx="11477" cy="82635"/>
          </a:xfrm>
          <a:custGeom>
            <a:avLst/>
            <a:gdLst/>
            <a:ahLst/>
            <a:cxnLst/>
            <a:rect l="l" t="t" r="r" b="b"/>
            <a:pathLst>
              <a:path w="254" h="1870" extrusionOk="0">
                <a:moveTo>
                  <a:pt x="0" y="1"/>
                </a:moveTo>
                <a:lnTo>
                  <a:pt x="0" y="1869"/>
                </a:lnTo>
                <a:lnTo>
                  <a:pt x="253" y="1869"/>
                </a:lnTo>
                <a:lnTo>
                  <a:pt x="25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/>
          <p:nvPr/>
        </p:nvSpPr>
        <p:spPr>
          <a:xfrm>
            <a:off x="7378058" y="3310494"/>
            <a:ext cx="107405" cy="30845"/>
          </a:xfrm>
          <a:custGeom>
            <a:avLst/>
            <a:gdLst/>
            <a:ahLst/>
            <a:cxnLst/>
            <a:rect l="l" t="t" r="r" b="b"/>
            <a:pathLst>
              <a:path w="2377" h="698" extrusionOk="0">
                <a:moveTo>
                  <a:pt x="1" y="1"/>
                </a:moveTo>
                <a:lnTo>
                  <a:pt x="1" y="698"/>
                </a:lnTo>
                <a:lnTo>
                  <a:pt x="2376" y="698"/>
                </a:lnTo>
                <a:lnTo>
                  <a:pt x="2376" y="1"/>
                </a:ln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6"/>
          <p:cNvSpPr/>
          <p:nvPr/>
        </p:nvSpPr>
        <p:spPr>
          <a:xfrm>
            <a:off x="7439597" y="3152372"/>
            <a:ext cx="61587" cy="75609"/>
          </a:xfrm>
          <a:custGeom>
            <a:avLst/>
            <a:gdLst/>
            <a:ahLst/>
            <a:cxnLst/>
            <a:rect l="l" t="t" r="r" b="b"/>
            <a:pathLst>
              <a:path w="1363" h="1711" extrusionOk="0">
                <a:moveTo>
                  <a:pt x="1" y="0"/>
                </a:moveTo>
                <a:lnTo>
                  <a:pt x="1" y="1710"/>
                </a:lnTo>
                <a:lnTo>
                  <a:pt x="1363" y="1710"/>
                </a:lnTo>
                <a:lnTo>
                  <a:pt x="1363" y="0"/>
                </a:ln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7514012" y="3152372"/>
            <a:ext cx="61587" cy="75609"/>
          </a:xfrm>
          <a:custGeom>
            <a:avLst/>
            <a:gdLst/>
            <a:ahLst/>
            <a:cxnLst/>
            <a:rect l="l" t="t" r="r" b="b"/>
            <a:pathLst>
              <a:path w="1363" h="1711" extrusionOk="0">
                <a:moveTo>
                  <a:pt x="1" y="0"/>
                </a:moveTo>
                <a:lnTo>
                  <a:pt x="1" y="1710"/>
                </a:lnTo>
                <a:lnTo>
                  <a:pt x="1362" y="1710"/>
                </a:lnTo>
                <a:lnTo>
                  <a:pt x="1362" y="0"/>
                </a:ln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6"/>
          <p:cNvSpPr/>
          <p:nvPr/>
        </p:nvSpPr>
        <p:spPr>
          <a:xfrm>
            <a:off x="7285073" y="3152372"/>
            <a:ext cx="131714" cy="75609"/>
          </a:xfrm>
          <a:custGeom>
            <a:avLst/>
            <a:gdLst/>
            <a:ahLst/>
            <a:cxnLst/>
            <a:rect l="l" t="t" r="r" b="b"/>
            <a:pathLst>
              <a:path w="2915" h="1711" extrusionOk="0">
                <a:moveTo>
                  <a:pt x="0" y="0"/>
                </a:moveTo>
                <a:lnTo>
                  <a:pt x="0" y="1710"/>
                </a:lnTo>
                <a:lnTo>
                  <a:pt x="2914" y="1710"/>
                </a:lnTo>
                <a:lnTo>
                  <a:pt x="2914" y="0"/>
                </a:lnTo>
                <a:close/>
              </a:path>
            </a:pathLst>
          </a:custGeom>
          <a:solidFill>
            <a:srgbClr val="D8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7403857" y="3519040"/>
            <a:ext cx="47264" cy="79807"/>
          </a:xfrm>
          <a:custGeom>
            <a:avLst/>
            <a:gdLst/>
            <a:ahLst/>
            <a:cxnLst/>
            <a:rect l="l" t="t" r="r" b="b"/>
            <a:pathLst>
              <a:path w="1046" h="1806" extrusionOk="0">
                <a:moveTo>
                  <a:pt x="538" y="0"/>
                </a:moveTo>
                <a:cubicBezTo>
                  <a:pt x="538" y="0"/>
                  <a:pt x="0" y="570"/>
                  <a:pt x="0" y="1077"/>
                </a:cubicBezTo>
                <a:cubicBezTo>
                  <a:pt x="0" y="1584"/>
                  <a:pt x="222" y="1806"/>
                  <a:pt x="538" y="1806"/>
                </a:cubicBezTo>
                <a:cubicBezTo>
                  <a:pt x="823" y="1806"/>
                  <a:pt x="1045" y="1584"/>
                  <a:pt x="1045" y="1077"/>
                </a:cubicBezTo>
                <a:cubicBezTo>
                  <a:pt x="1045" y="570"/>
                  <a:pt x="538" y="0"/>
                  <a:pt x="538" y="0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7163442" y="2640133"/>
            <a:ext cx="439379" cy="459046"/>
          </a:xfrm>
          <a:custGeom>
            <a:avLst/>
            <a:gdLst/>
            <a:ahLst/>
            <a:cxnLst/>
            <a:rect l="l" t="t" r="r" b="b"/>
            <a:pathLst>
              <a:path w="9724" h="10388" extrusionOk="0">
                <a:moveTo>
                  <a:pt x="3548" y="0"/>
                </a:moveTo>
                <a:cubicBezTo>
                  <a:pt x="1267" y="0"/>
                  <a:pt x="1" y="1837"/>
                  <a:pt x="1" y="4117"/>
                </a:cubicBezTo>
                <a:lnTo>
                  <a:pt x="476" y="10388"/>
                </a:lnTo>
                <a:lnTo>
                  <a:pt x="9723" y="285"/>
                </a:lnTo>
                <a:cubicBezTo>
                  <a:pt x="9311" y="95"/>
                  <a:pt x="8805" y="0"/>
                  <a:pt x="8266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"/>
          <p:cNvSpPr/>
          <p:nvPr/>
        </p:nvSpPr>
        <p:spPr>
          <a:xfrm>
            <a:off x="7256473" y="2731082"/>
            <a:ext cx="347744" cy="376499"/>
          </a:xfrm>
          <a:custGeom>
            <a:avLst/>
            <a:gdLst/>
            <a:ahLst/>
            <a:cxnLst/>
            <a:rect l="l" t="t" r="r" b="b"/>
            <a:pathLst>
              <a:path w="7696" h="8520" extrusionOk="0">
                <a:moveTo>
                  <a:pt x="1489" y="1"/>
                </a:moveTo>
                <a:cubicBezTo>
                  <a:pt x="190" y="1"/>
                  <a:pt x="32" y="1331"/>
                  <a:pt x="0" y="1996"/>
                </a:cubicBezTo>
                <a:lnTo>
                  <a:pt x="475" y="8520"/>
                </a:lnTo>
                <a:lnTo>
                  <a:pt x="7221" y="8520"/>
                </a:lnTo>
                <a:lnTo>
                  <a:pt x="7696" y="1996"/>
                </a:lnTo>
                <a:cubicBezTo>
                  <a:pt x="7664" y="1331"/>
                  <a:pt x="7474" y="1"/>
                  <a:pt x="6207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6"/>
          <p:cNvSpPr/>
          <p:nvPr/>
        </p:nvSpPr>
        <p:spPr>
          <a:xfrm>
            <a:off x="7275043" y="2731082"/>
            <a:ext cx="327772" cy="376499"/>
          </a:xfrm>
          <a:custGeom>
            <a:avLst/>
            <a:gdLst/>
            <a:ahLst/>
            <a:cxnLst/>
            <a:rect l="l" t="t" r="r" b="b"/>
            <a:pathLst>
              <a:path w="7254" h="8520" extrusionOk="0">
                <a:moveTo>
                  <a:pt x="1078" y="1"/>
                </a:moveTo>
                <a:cubicBezTo>
                  <a:pt x="571" y="1"/>
                  <a:pt x="222" y="223"/>
                  <a:pt x="1" y="508"/>
                </a:cubicBezTo>
                <a:cubicBezTo>
                  <a:pt x="191" y="381"/>
                  <a:pt x="444" y="286"/>
                  <a:pt x="793" y="286"/>
                </a:cubicBezTo>
                <a:lnTo>
                  <a:pt x="5511" y="286"/>
                </a:lnTo>
                <a:cubicBezTo>
                  <a:pt x="6810" y="286"/>
                  <a:pt x="6968" y="1616"/>
                  <a:pt x="7000" y="2281"/>
                </a:cubicBezTo>
                <a:lnTo>
                  <a:pt x="6556" y="8520"/>
                </a:lnTo>
                <a:lnTo>
                  <a:pt x="6810" y="8520"/>
                </a:lnTo>
                <a:lnTo>
                  <a:pt x="7253" y="1996"/>
                </a:lnTo>
                <a:cubicBezTo>
                  <a:pt x="7253" y="1331"/>
                  <a:pt x="7063" y="1"/>
                  <a:pt x="5796" y="1"/>
                </a:cubicBezTo>
                <a:close/>
              </a:path>
            </a:pathLst>
          </a:custGeom>
          <a:solidFill>
            <a:srgbClr val="30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6"/>
          <p:cNvSpPr/>
          <p:nvPr/>
        </p:nvSpPr>
        <p:spPr>
          <a:xfrm>
            <a:off x="7338027" y="2868256"/>
            <a:ext cx="51556" cy="85419"/>
          </a:xfrm>
          <a:custGeom>
            <a:avLst/>
            <a:gdLst/>
            <a:ahLst/>
            <a:cxnLst/>
            <a:rect l="l" t="t" r="r" b="b"/>
            <a:pathLst>
              <a:path w="1141" h="1933" extrusionOk="0">
                <a:moveTo>
                  <a:pt x="475" y="0"/>
                </a:moveTo>
                <a:lnTo>
                  <a:pt x="0" y="95"/>
                </a:lnTo>
                <a:lnTo>
                  <a:pt x="0" y="349"/>
                </a:lnTo>
                <a:lnTo>
                  <a:pt x="475" y="254"/>
                </a:lnTo>
                <a:lnTo>
                  <a:pt x="475" y="1711"/>
                </a:lnTo>
                <a:lnTo>
                  <a:pt x="32" y="1711"/>
                </a:lnTo>
                <a:lnTo>
                  <a:pt x="32" y="1932"/>
                </a:lnTo>
                <a:lnTo>
                  <a:pt x="1140" y="1932"/>
                </a:lnTo>
                <a:lnTo>
                  <a:pt x="1140" y="1711"/>
                </a:lnTo>
                <a:lnTo>
                  <a:pt x="729" y="1711"/>
                </a:lnTo>
                <a:lnTo>
                  <a:pt x="7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"/>
          <p:cNvSpPr/>
          <p:nvPr/>
        </p:nvSpPr>
        <p:spPr>
          <a:xfrm>
            <a:off x="7409550" y="2866842"/>
            <a:ext cx="60141" cy="88203"/>
          </a:xfrm>
          <a:custGeom>
            <a:avLst/>
            <a:gdLst/>
            <a:ahLst/>
            <a:cxnLst/>
            <a:rect l="l" t="t" r="r" b="b"/>
            <a:pathLst>
              <a:path w="1331" h="1996" extrusionOk="0">
                <a:moveTo>
                  <a:pt x="666" y="222"/>
                </a:moveTo>
                <a:cubicBezTo>
                  <a:pt x="792" y="222"/>
                  <a:pt x="887" y="286"/>
                  <a:pt x="951" y="412"/>
                </a:cubicBezTo>
                <a:cubicBezTo>
                  <a:pt x="1046" y="539"/>
                  <a:pt x="1077" y="729"/>
                  <a:pt x="1077" y="1014"/>
                </a:cubicBezTo>
                <a:cubicBezTo>
                  <a:pt x="1077" y="1268"/>
                  <a:pt x="1046" y="1458"/>
                  <a:pt x="951" y="1616"/>
                </a:cubicBezTo>
                <a:cubicBezTo>
                  <a:pt x="887" y="1743"/>
                  <a:pt x="792" y="1806"/>
                  <a:pt x="666" y="1806"/>
                </a:cubicBezTo>
                <a:cubicBezTo>
                  <a:pt x="539" y="1806"/>
                  <a:pt x="412" y="1743"/>
                  <a:pt x="349" y="1616"/>
                </a:cubicBezTo>
                <a:cubicBezTo>
                  <a:pt x="286" y="1458"/>
                  <a:pt x="254" y="1268"/>
                  <a:pt x="254" y="1014"/>
                </a:cubicBezTo>
                <a:cubicBezTo>
                  <a:pt x="254" y="729"/>
                  <a:pt x="286" y="539"/>
                  <a:pt x="349" y="412"/>
                </a:cubicBezTo>
                <a:cubicBezTo>
                  <a:pt x="412" y="286"/>
                  <a:pt x="539" y="222"/>
                  <a:pt x="666" y="222"/>
                </a:cubicBezTo>
                <a:close/>
                <a:moveTo>
                  <a:pt x="666" y="1"/>
                </a:moveTo>
                <a:cubicBezTo>
                  <a:pt x="444" y="1"/>
                  <a:pt x="286" y="96"/>
                  <a:pt x="159" y="254"/>
                </a:cubicBezTo>
                <a:cubicBezTo>
                  <a:pt x="32" y="444"/>
                  <a:pt x="1" y="666"/>
                  <a:pt x="1" y="1014"/>
                </a:cubicBezTo>
                <a:cubicBezTo>
                  <a:pt x="1" y="1331"/>
                  <a:pt x="32" y="1584"/>
                  <a:pt x="159" y="1743"/>
                </a:cubicBezTo>
                <a:cubicBezTo>
                  <a:pt x="286" y="1933"/>
                  <a:pt x="444" y="1996"/>
                  <a:pt x="666" y="1996"/>
                </a:cubicBezTo>
                <a:cubicBezTo>
                  <a:pt x="887" y="1996"/>
                  <a:pt x="1046" y="1933"/>
                  <a:pt x="1141" y="1743"/>
                </a:cubicBezTo>
                <a:cubicBezTo>
                  <a:pt x="1267" y="1584"/>
                  <a:pt x="1331" y="1331"/>
                  <a:pt x="1331" y="1014"/>
                </a:cubicBezTo>
                <a:cubicBezTo>
                  <a:pt x="1331" y="666"/>
                  <a:pt x="1267" y="444"/>
                  <a:pt x="1141" y="254"/>
                </a:cubicBezTo>
                <a:cubicBezTo>
                  <a:pt x="1046" y="96"/>
                  <a:pt x="887" y="1"/>
                  <a:pt x="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7486812" y="2866842"/>
            <a:ext cx="54448" cy="86833"/>
          </a:xfrm>
          <a:custGeom>
            <a:avLst/>
            <a:gdLst/>
            <a:ahLst/>
            <a:cxnLst/>
            <a:rect l="l" t="t" r="r" b="b"/>
            <a:pathLst>
              <a:path w="1205" h="1965" extrusionOk="0">
                <a:moveTo>
                  <a:pt x="539" y="1"/>
                </a:moveTo>
                <a:cubicBezTo>
                  <a:pt x="476" y="1"/>
                  <a:pt x="381" y="1"/>
                  <a:pt x="286" y="32"/>
                </a:cubicBezTo>
                <a:cubicBezTo>
                  <a:pt x="191" y="64"/>
                  <a:pt x="96" y="96"/>
                  <a:pt x="1" y="127"/>
                </a:cubicBezTo>
                <a:lnTo>
                  <a:pt x="1" y="381"/>
                </a:lnTo>
                <a:cubicBezTo>
                  <a:pt x="96" y="349"/>
                  <a:pt x="191" y="286"/>
                  <a:pt x="286" y="254"/>
                </a:cubicBezTo>
                <a:cubicBezTo>
                  <a:pt x="381" y="254"/>
                  <a:pt x="476" y="222"/>
                  <a:pt x="539" y="222"/>
                </a:cubicBezTo>
                <a:cubicBezTo>
                  <a:pt x="666" y="222"/>
                  <a:pt x="761" y="254"/>
                  <a:pt x="824" y="317"/>
                </a:cubicBezTo>
                <a:cubicBezTo>
                  <a:pt x="919" y="381"/>
                  <a:pt x="951" y="476"/>
                  <a:pt x="951" y="571"/>
                </a:cubicBezTo>
                <a:cubicBezTo>
                  <a:pt x="951" y="634"/>
                  <a:pt x="919" y="697"/>
                  <a:pt x="888" y="761"/>
                </a:cubicBezTo>
                <a:cubicBezTo>
                  <a:pt x="856" y="824"/>
                  <a:pt x="793" y="919"/>
                  <a:pt x="729" y="1014"/>
                </a:cubicBezTo>
                <a:cubicBezTo>
                  <a:pt x="666" y="1046"/>
                  <a:pt x="571" y="1172"/>
                  <a:pt x="381" y="1331"/>
                </a:cubicBezTo>
                <a:cubicBezTo>
                  <a:pt x="223" y="1521"/>
                  <a:pt x="96" y="1648"/>
                  <a:pt x="1" y="1743"/>
                </a:cubicBezTo>
                <a:lnTo>
                  <a:pt x="1" y="1964"/>
                </a:lnTo>
                <a:lnTo>
                  <a:pt x="1204" y="1964"/>
                </a:lnTo>
                <a:lnTo>
                  <a:pt x="1204" y="1743"/>
                </a:lnTo>
                <a:lnTo>
                  <a:pt x="286" y="1743"/>
                </a:lnTo>
                <a:cubicBezTo>
                  <a:pt x="508" y="1553"/>
                  <a:pt x="666" y="1363"/>
                  <a:pt x="793" y="1236"/>
                </a:cubicBezTo>
                <a:cubicBezTo>
                  <a:pt x="919" y="1141"/>
                  <a:pt x="983" y="1046"/>
                  <a:pt x="983" y="1046"/>
                </a:cubicBezTo>
                <a:cubicBezTo>
                  <a:pt x="1078" y="951"/>
                  <a:pt x="1141" y="856"/>
                  <a:pt x="1173" y="792"/>
                </a:cubicBezTo>
                <a:cubicBezTo>
                  <a:pt x="1204" y="697"/>
                  <a:pt x="1204" y="634"/>
                  <a:pt x="1204" y="571"/>
                </a:cubicBezTo>
                <a:cubicBezTo>
                  <a:pt x="1204" y="381"/>
                  <a:pt x="1141" y="254"/>
                  <a:pt x="1014" y="159"/>
                </a:cubicBezTo>
                <a:cubicBezTo>
                  <a:pt x="919" y="64"/>
                  <a:pt x="761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7330843" y="3176147"/>
            <a:ext cx="40124" cy="36413"/>
          </a:xfrm>
          <a:custGeom>
            <a:avLst/>
            <a:gdLst/>
            <a:ahLst/>
            <a:cxnLst/>
            <a:rect l="l" t="t" r="r" b="b"/>
            <a:pathLst>
              <a:path w="888" h="824" extrusionOk="0">
                <a:moveTo>
                  <a:pt x="254" y="1"/>
                </a:moveTo>
                <a:cubicBezTo>
                  <a:pt x="96" y="96"/>
                  <a:pt x="1" y="222"/>
                  <a:pt x="1" y="412"/>
                </a:cubicBezTo>
                <a:cubicBezTo>
                  <a:pt x="1" y="634"/>
                  <a:pt x="191" y="824"/>
                  <a:pt x="444" y="824"/>
                </a:cubicBezTo>
                <a:cubicBezTo>
                  <a:pt x="698" y="824"/>
                  <a:pt x="888" y="634"/>
                  <a:pt x="888" y="381"/>
                </a:cubicBezTo>
                <a:cubicBezTo>
                  <a:pt x="888" y="222"/>
                  <a:pt x="793" y="64"/>
                  <a:pt x="634" y="1"/>
                </a:cubicBezTo>
                <a:lnTo>
                  <a:pt x="571" y="96"/>
                </a:lnTo>
                <a:cubicBezTo>
                  <a:pt x="698" y="127"/>
                  <a:pt x="793" y="254"/>
                  <a:pt x="793" y="412"/>
                </a:cubicBezTo>
                <a:cubicBezTo>
                  <a:pt x="793" y="571"/>
                  <a:pt x="634" y="729"/>
                  <a:pt x="444" y="729"/>
                </a:cubicBezTo>
                <a:cubicBezTo>
                  <a:pt x="254" y="729"/>
                  <a:pt x="96" y="602"/>
                  <a:pt x="96" y="412"/>
                </a:cubicBezTo>
                <a:cubicBezTo>
                  <a:pt x="96" y="286"/>
                  <a:pt x="191" y="159"/>
                  <a:pt x="286" y="96"/>
                </a:cubicBezTo>
                <a:lnTo>
                  <a:pt x="254" y="1"/>
                </a:ln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7348012" y="3169165"/>
            <a:ext cx="5784" cy="25232"/>
          </a:xfrm>
          <a:custGeom>
            <a:avLst/>
            <a:gdLst/>
            <a:ahLst/>
            <a:cxnLst/>
            <a:rect l="l" t="t" r="r" b="b"/>
            <a:pathLst>
              <a:path w="128" h="571" extrusionOk="0">
                <a:moveTo>
                  <a:pt x="1" y="0"/>
                </a:moveTo>
                <a:lnTo>
                  <a:pt x="1" y="570"/>
                </a:lnTo>
                <a:lnTo>
                  <a:pt x="128" y="570"/>
                </a:lnTo>
                <a:lnTo>
                  <a:pt x="128" y="0"/>
                </a:ln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7531181" y="3174733"/>
            <a:ext cx="27247" cy="30845"/>
          </a:xfrm>
          <a:custGeom>
            <a:avLst/>
            <a:gdLst/>
            <a:ahLst/>
            <a:cxnLst/>
            <a:rect l="l" t="t" r="r" b="b"/>
            <a:pathLst>
              <a:path w="603" h="698" extrusionOk="0">
                <a:moveTo>
                  <a:pt x="1" y="1"/>
                </a:moveTo>
                <a:lnTo>
                  <a:pt x="1" y="698"/>
                </a:lnTo>
                <a:lnTo>
                  <a:pt x="602" y="349"/>
                </a:lnTo>
                <a:lnTo>
                  <a:pt x="1" y="1"/>
                </a:ln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6"/>
          <p:cNvSpPr/>
          <p:nvPr/>
        </p:nvSpPr>
        <p:spPr>
          <a:xfrm>
            <a:off x="7456766" y="3174733"/>
            <a:ext cx="27247" cy="30845"/>
          </a:xfrm>
          <a:custGeom>
            <a:avLst/>
            <a:gdLst/>
            <a:ahLst/>
            <a:cxnLst/>
            <a:rect l="l" t="t" r="r" b="b"/>
            <a:pathLst>
              <a:path w="603" h="698" extrusionOk="0">
                <a:moveTo>
                  <a:pt x="602" y="1"/>
                </a:moveTo>
                <a:lnTo>
                  <a:pt x="1" y="349"/>
                </a:lnTo>
                <a:lnTo>
                  <a:pt x="602" y="698"/>
                </a:lnTo>
                <a:lnTo>
                  <a:pt x="602" y="1"/>
                </a:ln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"/>
          <p:cNvSpPr txBox="1"/>
          <p:nvPr/>
        </p:nvSpPr>
        <p:spPr>
          <a:xfrm>
            <a:off x="1770050" y="2708225"/>
            <a:ext cx="497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Diabetes is the 7th leading cause of death in the United States</a:t>
            </a:r>
            <a:endParaRPr sz="1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➢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than 37 million people in the United States have diabetes, and 1 in 5 of them don't know they have it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1993392" y="3867912"/>
            <a:ext cx="5858400" cy="105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43AE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>
            <a:off x="1335024" y="3801525"/>
            <a:ext cx="1241003" cy="1202854"/>
          </a:xfrm>
          <a:custGeom>
            <a:avLst/>
            <a:gdLst/>
            <a:ahLst/>
            <a:cxnLst/>
            <a:rect l="l" t="t" r="r" b="b"/>
            <a:pathLst>
              <a:path w="25463" h="25495" extrusionOk="0">
                <a:moveTo>
                  <a:pt x="12732" y="1"/>
                </a:moveTo>
                <a:cubicBezTo>
                  <a:pt x="5701" y="1"/>
                  <a:pt x="1" y="5701"/>
                  <a:pt x="1" y="12763"/>
                </a:cubicBezTo>
                <a:cubicBezTo>
                  <a:pt x="1" y="19794"/>
                  <a:pt x="5701" y="25494"/>
                  <a:pt x="12732" y="25494"/>
                </a:cubicBezTo>
                <a:cubicBezTo>
                  <a:pt x="19762" y="25494"/>
                  <a:pt x="25463" y="19794"/>
                  <a:pt x="25463" y="12763"/>
                </a:cubicBezTo>
                <a:cubicBezTo>
                  <a:pt x="25463" y="5701"/>
                  <a:pt x="19762" y="1"/>
                  <a:pt x="12732" y="1"/>
                </a:cubicBez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1623863" y="3971325"/>
            <a:ext cx="669278" cy="839783"/>
          </a:xfrm>
          <a:custGeom>
            <a:avLst/>
            <a:gdLst/>
            <a:ahLst/>
            <a:cxnLst/>
            <a:rect l="l" t="t" r="r" b="b"/>
            <a:pathLst>
              <a:path w="13555" h="18527" extrusionOk="0">
                <a:moveTo>
                  <a:pt x="1901" y="1"/>
                </a:moveTo>
                <a:cubicBezTo>
                  <a:pt x="1901" y="1"/>
                  <a:pt x="2091" y="2091"/>
                  <a:pt x="1901" y="2597"/>
                </a:cubicBezTo>
                <a:cubicBezTo>
                  <a:pt x="1742" y="3104"/>
                  <a:pt x="1" y="5796"/>
                  <a:pt x="32" y="8456"/>
                </a:cubicBezTo>
                <a:cubicBezTo>
                  <a:pt x="96" y="11116"/>
                  <a:pt x="2471" y="13428"/>
                  <a:pt x="2471" y="13428"/>
                </a:cubicBezTo>
                <a:lnTo>
                  <a:pt x="2471" y="17988"/>
                </a:lnTo>
                <a:lnTo>
                  <a:pt x="3769" y="17988"/>
                </a:lnTo>
                <a:lnTo>
                  <a:pt x="3769" y="14822"/>
                </a:lnTo>
                <a:lnTo>
                  <a:pt x="4213" y="15328"/>
                </a:lnTo>
                <a:lnTo>
                  <a:pt x="4213" y="18527"/>
                </a:lnTo>
                <a:lnTo>
                  <a:pt x="5574" y="18527"/>
                </a:lnTo>
                <a:lnTo>
                  <a:pt x="5574" y="16247"/>
                </a:lnTo>
                <a:cubicBezTo>
                  <a:pt x="5574" y="16247"/>
                  <a:pt x="7886" y="17640"/>
                  <a:pt x="9628" y="17925"/>
                </a:cubicBezTo>
                <a:cubicBezTo>
                  <a:pt x="9864" y="17964"/>
                  <a:pt x="10088" y="17984"/>
                  <a:pt x="10300" y="17984"/>
                </a:cubicBezTo>
                <a:cubicBezTo>
                  <a:pt x="11650" y="17984"/>
                  <a:pt x="12507" y="17148"/>
                  <a:pt x="12890" y="14822"/>
                </a:cubicBezTo>
                <a:cubicBezTo>
                  <a:pt x="13333" y="12130"/>
                  <a:pt x="13555" y="7506"/>
                  <a:pt x="11528" y="4783"/>
                </a:cubicBezTo>
                <a:cubicBezTo>
                  <a:pt x="11528" y="4783"/>
                  <a:pt x="11750" y="4371"/>
                  <a:pt x="12320" y="4276"/>
                </a:cubicBezTo>
                <a:lnTo>
                  <a:pt x="12066" y="3864"/>
                </a:lnTo>
                <a:cubicBezTo>
                  <a:pt x="12066" y="3864"/>
                  <a:pt x="11243" y="3991"/>
                  <a:pt x="10768" y="4371"/>
                </a:cubicBezTo>
                <a:lnTo>
                  <a:pt x="10483" y="4118"/>
                </a:lnTo>
                <a:cubicBezTo>
                  <a:pt x="10483" y="4118"/>
                  <a:pt x="10926" y="3547"/>
                  <a:pt x="11781" y="3421"/>
                </a:cubicBezTo>
                <a:lnTo>
                  <a:pt x="11528" y="2977"/>
                </a:lnTo>
                <a:cubicBezTo>
                  <a:pt x="11528" y="2977"/>
                  <a:pt x="10388" y="2977"/>
                  <a:pt x="9596" y="3484"/>
                </a:cubicBezTo>
                <a:cubicBezTo>
                  <a:pt x="9596" y="3484"/>
                  <a:pt x="9584" y="3485"/>
                  <a:pt x="9563" y="3485"/>
                </a:cubicBezTo>
                <a:cubicBezTo>
                  <a:pt x="9460" y="3485"/>
                  <a:pt x="9148" y="3463"/>
                  <a:pt x="9121" y="3199"/>
                </a:cubicBezTo>
                <a:cubicBezTo>
                  <a:pt x="9090" y="2851"/>
                  <a:pt x="9596" y="1964"/>
                  <a:pt x="10800" y="1426"/>
                </a:cubicBezTo>
                <a:lnTo>
                  <a:pt x="10546" y="507"/>
                </a:lnTo>
                <a:cubicBezTo>
                  <a:pt x="10546" y="507"/>
                  <a:pt x="8931" y="1172"/>
                  <a:pt x="7981" y="2091"/>
                </a:cubicBezTo>
                <a:lnTo>
                  <a:pt x="7506" y="2059"/>
                </a:lnTo>
                <a:lnTo>
                  <a:pt x="7601" y="571"/>
                </a:lnTo>
                <a:lnTo>
                  <a:pt x="7189" y="571"/>
                </a:lnTo>
                <a:lnTo>
                  <a:pt x="7126" y="1521"/>
                </a:lnTo>
                <a:lnTo>
                  <a:pt x="6619" y="1521"/>
                </a:lnTo>
                <a:lnTo>
                  <a:pt x="6619" y="412"/>
                </a:lnTo>
                <a:lnTo>
                  <a:pt x="6176" y="412"/>
                </a:lnTo>
                <a:lnTo>
                  <a:pt x="6144" y="1457"/>
                </a:lnTo>
                <a:lnTo>
                  <a:pt x="5796" y="1457"/>
                </a:lnTo>
                <a:lnTo>
                  <a:pt x="5796" y="317"/>
                </a:lnTo>
                <a:lnTo>
                  <a:pt x="5163" y="317"/>
                </a:lnTo>
                <a:lnTo>
                  <a:pt x="5163" y="1711"/>
                </a:lnTo>
                <a:cubicBezTo>
                  <a:pt x="5163" y="1711"/>
                  <a:pt x="4561" y="1901"/>
                  <a:pt x="4371" y="2186"/>
                </a:cubicBezTo>
                <a:cubicBezTo>
                  <a:pt x="4250" y="2403"/>
                  <a:pt x="3872" y="2694"/>
                  <a:pt x="3671" y="2694"/>
                </a:cubicBezTo>
                <a:cubicBezTo>
                  <a:pt x="3608" y="2694"/>
                  <a:pt x="3563" y="2665"/>
                  <a:pt x="3548" y="2597"/>
                </a:cubicBezTo>
                <a:cubicBezTo>
                  <a:pt x="3548" y="2597"/>
                  <a:pt x="3199" y="1299"/>
                  <a:pt x="3199" y="1"/>
                </a:cubicBez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1623863" y="3971325"/>
            <a:ext cx="658376" cy="868700"/>
          </a:xfrm>
          <a:custGeom>
            <a:avLst/>
            <a:gdLst/>
            <a:ahLst/>
            <a:cxnLst/>
            <a:rect l="l" t="t" r="r" b="b"/>
            <a:pathLst>
              <a:path w="12669" h="18559" extrusionOk="0">
                <a:moveTo>
                  <a:pt x="1901" y="1"/>
                </a:moveTo>
                <a:cubicBezTo>
                  <a:pt x="1901" y="1"/>
                  <a:pt x="2059" y="2091"/>
                  <a:pt x="1901" y="2597"/>
                </a:cubicBezTo>
                <a:cubicBezTo>
                  <a:pt x="1742" y="3104"/>
                  <a:pt x="1" y="5828"/>
                  <a:pt x="32" y="8456"/>
                </a:cubicBezTo>
                <a:cubicBezTo>
                  <a:pt x="96" y="11116"/>
                  <a:pt x="2471" y="13428"/>
                  <a:pt x="2471" y="13428"/>
                </a:cubicBezTo>
                <a:lnTo>
                  <a:pt x="2471" y="17988"/>
                </a:lnTo>
                <a:lnTo>
                  <a:pt x="3769" y="17988"/>
                </a:lnTo>
                <a:lnTo>
                  <a:pt x="3769" y="14822"/>
                </a:lnTo>
                <a:lnTo>
                  <a:pt x="4213" y="15328"/>
                </a:lnTo>
                <a:lnTo>
                  <a:pt x="4213" y="18559"/>
                </a:lnTo>
                <a:lnTo>
                  <a:pt x="5574" y="18559"/>
                </a:lnTo>
                <a:lnTo>
                  <a:pt x="5574" y="16247"/>
                </a:lnTo>
                <a:cubicBezTo>
                  <a:pt x="5574" y="16247"/>
                  <a:pt x="7886" y="17640"/>
                  <a:pt x="9628" y="17925"/>
                </a:cubicBezTo>
                <a:cubicBezTo>
                  <a:pt x="9869" y="17966"/>
                  <a:pt x="10098" y="17988"/>
                  <a:pt x="10314" y="17988"/>
                </a:cubicBezTo>
                <a:cubicBezTo>
                  <a:pt x="11432" y="17988"/>
                  <a:pt x="12217" y="17401"/>
                  <a:pt x="12668" y="15835"/>
                </a:cubicBezTo>
                <a:cubicBezTo>
                  <a:pt x="10356" y="15550"/>
                  <a:pt x="8108" y="14632"/>
                  <a:pt x="5954" y="12858"/>
                </a:cubicBezTo>
                <a:cubicBezTo>
                  <a:pt x="3864" y="11148"/>
                  <a:pt x="1711" y="8519"/>
                  <a:pt x="1584" y="5701"/>
                </a:cubicBezTo>
                <a:cubicBezTo>
                  <a:pt x="1552" y="4466"/>
                  <a:pt x="2091" y="3389"/>
                  <a:pt x="2439" y="2217"/>
                </a:cubicBezTo>
                <a:cubicBezTo>
                  <a:pt x="2629" y="1489"/>
                  <a:pt x="2724" y="761"/>
                  <a:pt x="2756" y="1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1955381" y="4132117"/>
            <a:ext cx="131387" cy="435008"/>
          </a:xfrm>
          <a:custGeom>
            <a:avLst/>
            <a:gdLst/>
            <a:ahLst/>
            <a:cxnLst/>
            <a:rect l="l" t="t" r="r" b="b"/>
            <a:pathLst>
              <a:path w="2661" h="9597" extrusionOk="0">
                <a:moveTo>
                  <a:pt x="855" y="0"/>
                </a:moveTo>
                <a:cubicBezTo>
                  <a:pt x="855" y="32"/>
                  <a:pt x="855" y="64"/>
                  <a:pt x="855" y="95"/>
                </a:cubicBezTo>
                <a:cubicBezTo>
                  <a:pt x="887" y="95"/>
                  <a:pt x="2407" y="1394"/>
                  <a:pt x="2471" y="3231"/>
                </a:cubicBezTo>
                <a:cubicBezTo>
                  <a:pt x="2566" y="5131"/>
                  <a:pt x="1964" y="6936"/>
                  <a:pt x="1679" y="7126"/>
                </a:cubicBezTo>
                <a:cubicBezTo>
                  <a:pt x="1679" y="7126"/>
                  <a:pt x="412" y="7918"/>
                  <a:pt x="380" y="8203"/>
                </a:cubicBezTo>
                <a:cubicBezTo>
                  <a:pt x="317" y="8551"/>
                  <a:pt x="159" y="9438"/>
                  <a:pt x="32" y="9501"/>
                </a:cubicBezTo>
                <a:cubicBezTo>
                  <a:pt x="32" y="9501"/>
                  <a:pt x="0" y="9533"/>
                  <a:pt x="32" y="9564"/>
                </a:cubicBezTo>
                <a:cubicBezTo>
                  <a:pt x="32" y="9596"/>
                  <a:pt x="64" y="9596"/>
                  <a:pt x="64" y="9596"/>
                </a:cubicBezTo>
                <a:lnTo>
                  <a:pt x="95" y="9596"/>
                </a:lnTo>
                <a:cubicBezTo>
                  <a:pt x="285" y="9438"/>
                  <a:pt x="475" y="8234"/>
                  <a:pt x="475" y="8203"/>
                </a:cubicBezTo>
                <a:cubicBezTo>
                  <a:pt x="507" y="8076"/>
                  <a:pt x="1236" y="7506"/>
                  <a:pt x="1742" y="7189"/>
                </a:cubicBezTo>
                <a:cubicBezTo>
                  <a:pt x="2091" y="6968"/>
                  <a:pt x="2661" y="5163"/>
                  <a:pt x="2597" y="3231"/>
                </a:cubicBezTo>
                <a:cubicBezTo>
                  <a:pt x="2502" y="1331"/>
                  <a:pt x="950" y="0"/>
                  <a:pt x="919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1885018" y="4483847"/>
            <a:ext cx="93862" cy="23026"/>
          </a:xfrm>
          <a:custGeom>
            <a:avLst/>
            <a:gdLst/>
            <a:ahLst/>
            <a:cxnLst/>
            <a:rect l="l" t="t" r="r" b="b"/>
            <a:pathLst>
              <a:path w="1901" h="508" extrusionOk="0">
                <a:moveTo>
                  <a:pt x="64" y="0"/>
                </a:moveTo>
                <a:cubicBezTo>
                  <a:pt x="32" y="0"/>
                  <a:pt x="0" y="0"/>
                  <a:pt x="0" y="32"/>
                </a:cubicBezTo>
                <a:cubicBezTo>
                  <a:pt x="0" y="64"/>
                  <a:pt x="0" y="95"/>
                  <a:pt x="32" y="95"/>
                </a:cubicBezTo>
                <a:cubicBezTo>
                  <a:pt x="190" y="190"/>
                  <a:pt x="919" y="380"/>
                  <a:pt x="1109" y="380"/>
                </a:cubicBezTo>
                <a:cubicBezTo>
                  <a:pt x="1299" y="380"/>
                  <a:pt x="1837" y="507"/>
                  <a:pt x="1837" y="507"/>
                </a:cubicBezTo>
                <a:cubicBezTo>
                  <a:pt x="1869" y="507"/>
                  <a:pt x="1900" y="475"/>
                  <a:pt x="1900" y="475"/>
                </a:cubicBezTo>
                <a:cubicBezTo>
                  <a:pt x="1900" y="444"/>
                  <a:pt x="1900" y="412"/>
                  <a:pt x="1869" y="412"/>
                </a:cubicBezTo>
                <a:cubicBezTo>
                  <a:pt x="1837" y="412"/>
                  <a:pt x="1299" y="285"/>
                  <a:pt x="1109" y="285"/>
                </a:cubicBezTo>
                <a:cubicBezTo>
                  <a:pt x="950" y="285"/>
                  <a:pt x="222" y="95"/>
                  <a:pt x="64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1850603" y="4495316"/>
            <a:ext cx="84481" cy="54620"/>
          </a:xfrm>
          <a:custGeom>
            <a:avLst/>
            <a:gdLst/>
            <a:ahLst/>
            <a:cxnLst/>
            <a:rect l="l" t="t" r="r" b="b"/>
            <a:pathLst>
              <a:path w="1711" h="1205" extrusionOk="0">
                <a:moveTo>
                  <a:pt x="1647" y="1"/>
                </a:moveTo>
                <a:cubicBezTo>
                  <a:pt x="1616" y="1"/>
                  <a:pt x="1616" y="1"/>
                  <a:pt x="1584" y="32"/>
                </a:cubicBezTo>
                <a:cubicBezTo>
                  <a:pt x="1521" y="254"/>
                  <a:pt x="1331" y="571"/>
                  <a:pt x="1172" y="602"/>
                </a:cubicBezTo>
                <a:cubicBezTo>
                  <a:pt x="951" y="634"/>
                  <a:pt x="64" y="1077"/>
                  <a:pt x="32" y="1109"/>
                </a:cubicBezTo>
                <a:cubicBezTo>
                  <a:pt x="1" y="1109"/>
                  <a:pt x="1" y="1141"/>
                  <a:pt x="1" y="1172"/>
                </a:cubicBezTo>
                <a:cubicBezTo>
                  <a:pt x="32" y="1204"/>
                  <a:pt x="32" y="1204"/>
                  <a:pt x="64" y="1204"/>
                </a:cubicBezTo>
                <a:cubicBezTo>
                  <a:pt x="317" y="1077"/>
                  <a:pt x="1014" y="729"/>
                  <a:pt x="1204" y="697"/>
                </a:cubicBezTo>
                <a:cubicBezTo>
                  <a:pt x="1426" y="666"/>
                  <a:pt x="1647" y="127"/>
                  <a:pt x="1679" y="64"/>
                </a:cubicBezTo>
                <a:cubicBezTo>
                  <a:pt x="1711" y="32"/>
                  <a:pt x="1679" y="32"/>
                  <a:pt x="1647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1889709" y="4531219"/>
            <a:ext cx="18812" cy="35945"/>
          </a:xfrm>
          <a:custGeom>
            <a:avLst/>
            <a:gdLst/>
            <a:ahLst/>
            <a:cxnLst/>
            <a:rect l="l" t="t" r="r" b="b"/>
            <a:pathLst>
              <a:path w="381" h="793" extrusionOk="0">
                <a:moveTo>
                  <a:pt x="32" y="0"/>
                </a:moveTo>
                <a:cubicBezTo>
                  <a:pt x="0" y="32"/>
                  <a:pt x="0" y="64"/>
                  <a:pt x="0" y="95"/>
                </a:cubicBezTo>
                <a:cubicBezTo>
                  <a:pt x="95" y="285"/>
                  <a:pt x="254" y="602"/>
                  <a:pt x="190" y="729"/>
                </a:cubicBezTo>
                <a:cubicBezTo>
                  <a:pt x="190" y="729"/>
                  <a:pt x="190" y="760"/>
                  <a:pt x="222" y="792"/>
                </a:cubicBezTo>
                <a:lnTo>
                  <a:pt x="254" y="792"/>
                </a:lnTo>
                <a:cubicBezTo>
                  <a:pt x="254" y="792"/>
                  <a:pt x="285" y="792"/>
                  <a:pt x="285" y="760"/>
                </a:cubicBezTo>
                <a:cubicBezTo>
                  <a:pt x="380" y="570"/>
                  <a:pt x="127" y="95"/>
                  <a:pt x="95" y="32"/>
                </a:cubicBezTo>
                <a:cubicBezTo>
                  <a:pt x="95" y="0"/>
                  <a:pt x="64" y="0"/>
                  <a:pt x="32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2066381" y="4389104"/>
            <a:ext cx="167381" cy="70348"/>
          </a:xfrm>
          <a:custGeom>
            <a:avLst/>
            <a:gdLst/>
            <a:ahLst/>
            <a:cxnLst/>
            <a:rect l="l" t="t" r="r" b="b"/>
            <a:pathLst>
              <a:path w="3390" h="1552" extrusionOk="0">
                <a:moveTo>
                  <a:pt x="64" y="0"/>
                </a:moveTo>
                <a:cubicBezTo>
                  <a:pt x="33" y="0"/>
                  <a:pt x="1" y="32"/>
                  <a:pt x="1" y="64"/>
                </a:cubicBezTo>
                <a:cubicBezTo>
                  <a:pt x="1" y="95"/>
                  <a:pt x="1" y="95"/>
                  <a:pt x="33" y="127"/>
                </a:cubicBezTo>
                <a:cubicBezTo>
                  <a:pt x="571" y="222"/>
                  <a:pt x="1648" y="444"/>
                  <a:pt x="1869" y="570"/>
                </a:cubicBezTo>
                <a:cubicBezTo>
                  <a:pt x="2059" y="697"/>
                  <a:pt x="2376" y="824"/>
                  <a:pt x="2598" y="919"/>
                </a:cubicBezTo>
                <a:cubicBezTo>
                  <a:pt x="2724" y="950"/>
                  <a:pt x="2819" y="982"/>
                  <a:pt x="2883" y="1014"/>
                </a:cubicBezTo>
                <a:cubicBezTo>
                  <a:pt x="3009" y="1077"/>
                  <a:pt x="3295" y="1394"/>
                  <a:pt x="3295" y="1489"/>
                </a:cubicBezTo>
                <a:cubicBezTo>
                  <a:pt x="3295" y="1520"/>
                  <a:pt x="3326" y="1552"/>
                  <a:pt x="3358" y="1552"/>
                </a:cubicBezTo>
                <a:cubicBezTo>
                  <a:pt x="3390" y="1552"/>
                  <a:pt x="3390" y="1520"/>
                  <a:pt x="3390" y="1489"/>
                </a:cubicBezTo>
                <a:cubicBezTo>
                  <a:pt x="3390" y="1330"/>
                  <a:pt x="3073" y="982"/>
                  <a:pt x="2914" y="919"/>
                </a:cubicBezTo>
                <a:cubicBezTo>
                  <a:pt x="2883" y="887"/>
                  <a:pt x="2756" y="855"/>
                  <a:pt x="2629" y="824"/>
                </a:cubicBezTo>
                <a:cubicBezTo>
                  <a:pt x="2408" y="729"/>
                  <a:pt x="2091" y="602"/>
                  <a:pt x="1933" y="507"/>
                </a:cubicBezTo>
                <a:cubicBezTo>
                  <a:pt x="1648" y="317"/>
                  <a:pt x="128" y="32"/>
                  <a:pt x="64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2175850" y="4422105"/>
            <a:ext cx="12591" cy="66087"/>
          </a:xfrm>
          <a:custGeom>
            <a:avLst/>
            <a:gdLst/>
            <a:ahLst/>
            <a:cxnLst/>
            <a:rect l="l" t="t" r="r" b="b"/>
            <a:pathLst>
              <a:path w="255" h="1458" extrusionOk="0">
                <a:moveTo>
                  <a:pt x="191" y="1"/>
                </a:moveTo>
                <a:cubicBezTo>
                  <a:pt x="159" y="1"/>
                  <a:pt x="159" y="32"/>
                  <a:pt x="159" y="32"/>
                </a:cubicBezTo>
                <a:cubicBezTo>
                  <a:pt x="159" y="64"/>
                  <a:pt x="127" y="412"/>
                  <a:pt x="159" y="602"/>
                </a:cubicBezTo>
                <a:cubicBezTo>
                  <a:pt x="159" y="856"/>
                  <a:pt x="96" y="1299"/>
                  <a:pt x="32" y="1362"/>
                </a:cubicBezTo>
                <a:cubicBezTo>
                  <a:pt x="32" y="1362"/>
                  <a:pt x="1" y="1394"/>
                  <a:pt x="1" y="1426"/>
                </a:cubicBezTo>
                <a:cubicBezTo>
                  <a:pt x="1" y="1457"/>
                  <a:pt x="32" y="1457"/>
                  <a:pt x="64" y="1457"/>
                </a:cubicBezTo>
                <a:cubicBezTo>
                  <a:pt x="64" y="1457"/>
                  <a:pt x="96" y="1457"/>
                  <a:pt x="127" y="1426"/>
                </a:cubicBezTo>
                <a:cubicBezTo>
                  <a:pt x="222" y="1331"/>
                  <a:pt x="254" y="729"/>
                  <a:pt x="254" y="602"/>
                </a:cubicBezTo>
                <a:cubicBezTo>
                  <a:pt x="222" y="412"/>
                  <a:pt x="254" y="32"/>
                  <a:pt x="254" y="32"/>
                </a:cubicBezTo>
                <a:cubicBezTo>
                  <a:pt x="254" y="32"/>
                  <a:pt x="222" y="1"/>
                  <a:pt x="191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1999179" y="4453702"/>
            <a:ext cx="43796" cy="262718"/>
          </a:xfrm>
          <a:custGeom>
            <a:avLst/>
            <a:gdLst/>
            <a:ahLst/>
            <a:cxnLst/>
            <a:rect l="l" t="t" r="r" b="b"/>
            <a:pathLst>
              <a:path w="887" h="5796" extrusionOk="0">
                <a:moveTo>
                  <a:pt x="824" y="0"/>
                </a:moveTo>
                <a:cubicBezTo>
                  <a:pt x="792" y="0"/>
                  <a:pt x="792" y="32"/>
                  <a:pt x="760" y="64"/>
                </a:cubicBezTo>
                <a:cubicBezTo>
                  <a:pt x="760" y="64"/>
                  <a:pt x="697" y="1204"/>
                  <a:pt x="602" y="1520"/>
                </a:cubicBezTo>
                <a:cubicBezTo>
                  <a:pt x="539" y="1805"/>
                  <a:pt x="380" y="2724"/>
                  <a:pt x="349" y="2914"/>
                </a:cubicBezTo>
                <a:cubicBezTo>
                  <a:pt x="349" y="3136"/>
                  <a:pt x="349" y="4086"/>
                  <a:pt x="349" y="4086"/>
                </a:cubicBezTo>
                <a:cubicBezTo>
                  <a:pt x="349" y="4117"/>
                  <a:pt x="380" y="4117"/>
                  <a:pt x="412" y="4117"/>
                </a:cubicBezTo>
                <a:cubicBezTo>
                  <a:pt x="412" y="4149"/>
                  <a:pt x="729" y="4307"/>
                  <a:pt x="570" y="4719"/>
                </a:cubicBezTo>
                <a:cubicBezTo>
                  <a:pt x="412" y="5162"/>
                  <a:pt x="32" y="5257"/>
                  <a:pt x="32" y="5257"/>
                </a:cubicBezTo>
                <a:cubicBezTo>
                  <a:pt x="0" y="5257"/>
                  <a:pt x="0" y="5289"/>
                  <a:pt x="0" y="5289"/>
                </a:cubicBezTo>
                <a:cubicBezTo>
                  <a:pt x="0" y="5321"/>
                  <a:pt x="0" y="5352"/>
                  <a:pt x="0" y="5352"/>
                </a:cubicBezTo>
                <a:lnTo>
                  <a:pt x="412" y="5764"/>
                </a:lnTo>
                <a:cubicBezTo>
                  <a:pt x="412" y="5796"/>
                  <a:pt x="412" y="5796"/>
                  <a:pt x="444" y="5796"/>
                </a:cubicBezTo>
                <a:lnTo>
                  <a:pt x="475" y="5796"/>
                </a:lnTo>
                <a:cubicBezTo>
                  <a:pt x="475" y="5764"/>
                  <a:pt x="475" y="5732"/>
                  <a:pt x="475" y="5701"/>
                </a:cubicBezTo>
                <a:lnTo>
                  <a:pt x="127" y="5352"/>
                </a:lnTo>
                <a:cubicBezTo>
                  <a:pt x="254" y="5289"/>
                  <a:pt x="539" y="5131"/>
                  <a:pt x="665" y="4751"/>
                </a:cubicBezTo>
                <a:cubicBezTo>
                  <a:pt x="824" y="4339"/>
                  <a:pt x="570" y="4117"/>
                  <a:pt x="475" y="4054"/>
                </a:cubicBezTo>
                <a:cubicBezTo>
                  <a:pt x="475" y="3896"/>
                  <a:pt x="475" y="3104"/>
                  <a:pt x="475" y="2946"/>
                </a:cubicBezTo>
                <a:cubicBezTo>
                  <a:pt x="475" y="2724"/>
                  <a:pt x="634" y="1837"/>
                  <a:pt x="697" y="1552"/>
                </a:cubicBezTo>
                <a:cubicBezTo>
                  <a:pt x="792" y="1235"/>
                  <a:pt x="887" y="127"/>
                  <a:pt x="887" y="64"/>
                </a:cubicBezTo>
                <a:cubicBezTo>
                  <a:pt x="887" y="32"/>
                  <a:pt x="855" y="32"/>
                  <a:pt x="824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2027324" y="4666172"/>
            <a:ext cx="39105" cy="50268"/>
          </a:xfrm>
          <a:custGeom>
            <a:avLst/>
            <a:gdLst/>
            <a:ahLst/>
            <a:cxnLst/>
            <a:rect l="l" t="t" r="r" b="b"/>
            <a:pathLst>
              <a:path w="792" h="1109" extrusionOk="0">
                <a:moveTo>
                  <a:pt x="32" y="0"/>
                </a:moveTo>
                <a:cubicBezTo>
                  <a:pt x="32" y="0"/>
                  <a:pt x="0" y="32"/>
                  <a:pt x="0" y="64"/>
                </a:cubicBezTo>
                <a:cubicBezTo>
                  <a:pt x="0" y="64"/>
                  <a:pt x="127" y="444"/>
                  <a:pt x="222" y="665"/>
                </a:cubicBezTo>
                <a:cubicBezTo>
                  <a:pt x="285" y="824"/>
                  <a:pt x="412" y="919"/>
                  <a:pt x="539" y="982"/>
                </a:cubicBezTo>
                <a:cubicBezTo>
                  <a:pt x="602" y="1014"/>
                  <a:pt x="665" y="1045"/>
                  <a:pt x="697" y="1077"/>
                </a:cubicBezTo>
                <a:cubicBezTo>
                  <a:pt x="697" y="1109"/>
                  <a:pt x="697" y="1109"/>
                  <a:pt x="729" y="1109"/>
                </a:cubicBezTo>
                <a:lnTo>
                  <a:pt x="760" y="1109"/>
                </a:lnTo>
                <a:cubicBezTo>
                  <a:pt x="792" y="1077"/>
                  <a:pt x="792" y="1045"/>
                  <a:pt x="792" y="1014"/>
                </a:cubicBezTo>
                <a:cubicBezTo>
                  <a:pt x="729" y="950"/>
                  <a:pt x="665" y="919"/>
                  <a:pt x="570" y="887"/>
                </a:cubicBezTo>
                <a:cubicBezTo>
                  <a:pt x="475" y="824"/>
                  <a:pt x="349" y="760"/>
                  <a:pt x="317" y="634"/>
                </a:cubicBezTo>
                <a:cubicBezTo>
                  <a:pt x="222" y="412"/>
                  <a:pt x="95" y="32"/>
                  <a:pt x="95" y="32"/>
                </a:cubicBezTo>
                <a:cubicBezTo>
                  <a:pt x="95" y="0"/>
                  <a:pt x="64" y="0"/>
                  <a:pt x="32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2028854" y="4650352"/>
            <a:ext cx="54806" cy="30188"/>
          </a:xfrm>
          <a:custGeom>
            <a:avLst/>
            <a:gdLst/>
            <a:ahLst/>
            <a:cxnLst/>
            <a:rect l="l" t="t" r="r" b="b"/>
            <a:pathLst>
              <a:path w="1110" h="666" extrusionOk="0">
                <a:moveTo>
                  <a:pt x="64" y="1"/>
                </a:moveTo>
                <a:cubicBezTo>
                  <a:pt x="33" y="1"/>
                  <a:pt x="33" y="1"/>
                  <a:pt x="1" y="33"/>
                </a:cubicBezTo>
                <a:cubicBezTo>
                  <a:pt x="1" y="64"/>
                  <a:pt x="1" y="96"/>
                  <a:pt x="33" y="96"/>
                </a:cubicBezTo>
                <a:cubicBezTo>
                  <a:pt x="223" y="159"/>
                  <a:pt x="444" y="318"/>
                  <a:pt x="476" y="413"/>
                </a:cubicBezTo>
                <a:cubicBezTo>
                  <a:pt x="476" y="539"/>
                  <a:pt x="634" y="571"/>
                  <a:pt x="761" y="603"/>
                </a:cubicBezTo>
                <a:cubicBezTo>
                  <a:pt x="856" y="603"/>
                  <a:pt x="951" y="603"/>
                  <a:pt x="1014" y="666"/>
                </a:cubicBezTo>
                <a:lnTo>
                  <a:pt x="1046" y="666"/>
                </a:lnTo>
                <a:cubicBezTo>
                  <a:pt x="1078" y="666"/>
                  <a:pt x="1078" y="666"/>
                  <a:pt x="1109" y="634"/>
                </a:cubicBezTo>
                <a:cubicBezTo>
                  <a:pt x="1109" y="634"/>
                  <a:pt x="1109" y="603"/>
                  <a:pt x="1078" y="571"/>
                </a:cubicBezTo>
                <a:cubicBezTo>
                  <a:pt x="983" y="508"/>
                  <a:pt x="856" y="508"/>
                  <a:pt x="761" y="476"/>
                </a:cubicBezTo>
                <a:cubicBezTo>
                  <a:pt x="634" y="476"/>
                  <a:pt x="571" y="444"/>
                  <a:pt x="571" y="381"/>
                </a:cubicBezTo>
                <a:cubicBezTo>
                  <a:pt x="539" y="191"/>
                  <a:pt x="128" y="33"/>
                  <a:pt x="64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2033545" y="4495316"/>
            <a:ext cx="92331" cy="130679"/>
          </a:xfrm>
          <a:custGeom>
            <a:avLst/>
            <a:gdLst/>
            <a:ahLst/>
            <a:cxnLst/>
            <a:rect l="l" t="t" r="r" b="b"/>
            <a:pathLst>
              <a:path w="1870" h="2883" extrusionOk="0">
                <a:moveTo>
                  <a:pt x="64" y="1"/>
                </a:moveTo>
                <a:cubicBezTo>
                  <a:pt x="33" y="1"/>
                  <a:pt x="1" y="32"/>
                  <a:pt x="1" y="64"/>
                </a:cubicBezTo>
                <a:cubicBezTo>
                  <a:pt x="1" y="127"/>
                  <a:pt x="1" y="824"/>
                  <a:pt x="254" y="887"/>
                </a:cubicBezTo>
                <a:cubicBezTo>
                  <a:pt x="444" y="951"/>
                  <a:pt x="793" y="1394"/>
                  <a:pt x="919" y="1552"/>
                </a:cubicBezTo>
                <a:lnTo>
                  <a:pt x="1426" y="2281"/>
                </a:lnTo>
                <a:lnTo>
                  <a:pt x="1774" y="2851"/>
                </a:lnTo>
                <a:cubicBezTo>
                  <a:pt x="1774" y="2883"/>
                  <a:pt x="1806" y="2883"/>
                  <a:pt x="1806" y="2883"/>
                </a:cubicBezTo>
                <a:lnTo>
                  <a:pt x="1838" y="2883"/>
                </a:lnTo>
                <a:cubicBezTo>
                  <a:pt x="1869" y="2851"/>
                  <a:pt x="1869" y="2819"/>
                  <a:pt x="1869" y="2819"/>
                </a:cubicBezTo>
                <a:lnTo>
                  <a:pt x="1489" y="2218"/>
                </a:lnTo>
                <a:lnTo>
                  <a:pt x="1014" y="1489"/>
                </a:lnTo>
                <a:cubicBezTo>
                  <a:pt x="951" y="1426"/>
                  <a:pt x="539" y="887"/>
                  <a:pt x="286" y="792"/>
                </a:cubicBezTo>
                <a:cubicBezTo>
                  <a:pt x="159" y="761"/>
                  <a:pt x="96" y="349"/>
                  <a:pt x="96" y="64"/>
                </a:cubicBezTo>
                <a:cubicBezTo>
                  <a:pt x="96" y="32"/>
                  <a:pt x="96" y="1"/>
                  <a:pt x="64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2066381" y="4562181"/>
            <a:ext cx="17281" cy="52353"/>
          </a:xfrm>
          <a:custGeom>
            <a:avLst/>
            <a:gdLst/>
            <a:ahLst/>
            <a:cxnLst/>
            <a:rect l="l" t="t" r="r" b="b"/>
            <a:pathLst>
              <a:path w="350" h="1155" extrusionOk="0">
                <a:moveTo>
                  <a:pt x="287" y="0"/>
                </a:moveTo>
                <a:cubicBezTo>
                  <a:pt x="268" y="0"/>
                  <a:pt x="254" y="14"/>
                  <a:pt x="254" y="14"/>
                </a:cubicBezTo>
                <a:cubicBezTo>
                  <a:pt x="191" y="141"/>
                  <a:pt x="1" y="458"/>
                  <a:pt x="1" y="489"/>
                </a:cubicBezTo>
                <a:cubicBezTo>
                  <a:pt x="1" y="553"/>
                  <a:pt x="1" y="933"/>
                  <a:pt x="1" y="1123"/>
                </a:cubicBezTo>
                <a:cubicBezTo>
                  <a:pt x="1" y="1154"/>
                  <a:pt x="33" y="1154"/>
                  <a:pt x="64" y="1154"/>
                </a:cubicBezTo>
                <a:cubicBezTo>
                  <a:pt x="64" y="1154"/>
                  <a:pt x="96" y="1154"/>
                  <a:pt x="96" y="1123"/>
                </a:cubicBezTo>
                <a:cubicBezTo>
                  <a:pt x="96" y="901"/>
                  <a:pt x="96" y="553"/>
                  <a:pt x="96" y="521"/>
                </a:cubicBezTo>
                <a:cubicBezTo>
                  <a:pt x="96" y="489"/>
                  <a:pt x="223" y="267"/>
                  <a:pt x="349" y="77"/>
                </a:cubicBezTo>
                <a:cubicBezTo>
                  <a:pt x="349" y="46"/>
                  <a:pt x="349" y="14"/>
                  <a:pt x="318" y="14"/>
                </a:cubicBezTo>
                <a:cubicBezTo>
                  <a:pt x="307" y="4"/>
                  <a:pt x="297" y="0"/>
                  <a:pt x="287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2089835" y="4578591"/>
            <a:ext cx="62608" cy="25882"/>
          </a:xfrm>
          <a:custGeom>
            <a:avLst/>
            <a:gdLst/>
            <a:ahLst/>
            <a:cxnLst/>
            <a:rect l="l" t="t" r="r" b="b"/>
            <a:pathLst>
              <a:path w="1268" h="571" extrusionOk="0">
                <a:moveTo>
                  <a:pt x="64" y="1"/>
                </a:moveTo>
                <a:cubicBezTo>
                  <a:pt x="33" y="1"/>
                  <a:pt x="1" y="1"/>
                  <a:pt x="1" y="32"/>
                </a:cubicBezTo>
                <a:cubicBezTo>
                  <a:pt x="1" y="64"/>
                  <a:pt x="33" y="96"/>
                  <a:pt x="64" y="96"/>
                </a:cubicBezTo>
                <a:cubicBezTo>
                  <a:pt x="381" y="96"/>
                  <a:pt x="793" y="159"/>
                  <a:pt x="824" y="191"/>
                </a:cubicBezTo>
                <a:cubicBezTo>
                  <a:pt x="888" y="254"/>
                  <a:pt x="1173" y="571"/>
                  <a:pt x="1173" y="571"/>
                </a:cubicBezTo>
                <a:lnTo>
                  <a:pt x="1268" y="476"/>
                </a:lnTo>
                <a:cubicBezTo>
                  <a:pt x="1268" y="476"/>
                  <a:pt x="983" y="191"/>
                  <a:pt x="888" y="96"/>
                </a:cubicBezTo>
                <a:cubicBezTo>
                  <a:pt x="824" y="32"/>
                  <a:pt x="286" y="1"/>
                  <a:pt x="64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1773969" y="4240143"/>
            <a:ext cx="303409" cy="104480"/>
          </a:xfrm>
          <a:custGeom>
            <a:avLst/>
            <a:gdLst/>
            <a:ahLst/>
            <a:cxnLst/>
            <a:rect l="l" t="t" r="r" b="b"/>
            <a:pathLst>
              <a:path w="6145" h="2305" extrusionOk="0">
                <a:moveTo>
                  <a:pt x="6093" y="1"/>
                </a:moveTo>
                <a:cubicBezTo>
                  <a:pt x="6081" y="1"/>
                  <a:pt x="6065" y="8"/>
                  <a:pt x="6050" y="24"/>
                </a:cubicBezTo>
                <a:cubicBezTo>
                  <a:pt x="5290" y="721"/>
                  <a:pt x="4149" y="1798"/>
                  <a:pt x="4086" y="1829"/>
                </a:cubicBezTo>
                <a:cubicBezTo>
                  <a:pt x="3959" y="1893"/>
                  <a:pt x="3358" y="2146"/>
                  <a:pt x="3199" y="2178"/>
                </a:cubicBezTo>
                <a:cubicBezTo>
                  <a:pt x="3147" y="2188"/>
                  <a:pt x="3020" y="2192"/>
                  <a:pt x="2858" y="2192"/>
                </a:cubicBezTo>
                <a:cubicBezTo>
                  <a:pt x="2534" y="2192"/>
                  <a:pt x="2070" y="2178"/>
                  <a:pt x="1774" y="2178"/>
                </a:cubicBezTo>
                <a:lnTo>
                  <a:pt x="729" y="1544"/>
                </a:lnTo>
                <a:cubicBezTo>
                  <a:pt x="571" y="1449"/>
                  <a:pt x="191" y="1228"/>
                  <a:pt x="96" y="1133"/>
                </a:cubicBezTo>
                <a:cubicBezTo>
                  <a:pt x="96" y="1101"/>
                  <a:pt x="159" y="1038"/>
                  <a:pt x="191" y="1006"/>
                </a:cubicBezTo>
                <a:cubicBezTo>
                  <a:pt x="286" y="943"/>
                  <a:pt x="381" y="848"/>
                  <a:pt x="349" y="753"/>
                </a:cubicBezTo>
                <a:cubicBezTo>
                  <a:pt x="318" y="689"/>
                  <a:pt x="222" y="626"/>
                  <a:pt x="64" y="626"/>
                </a:cubicBezTo>
                <a:cubicBezTo>
                  <a:pt x="32" y="626"/>
                  <a:pt x="1" y="658"/>
                  <a:pt x="1" y="658"/>
                </a:cubicBezTo>
                <a:cubicBezTo>
                  <a:pt x="1" y="689"/>
                  <a:pt x="32" y="721"/>
                  <a:pt x="32" y="721"/>
                </a:cubicBezTo>
                <a:cubicBezTo>
                  <a:pt x="254" y="753"/>
                  <a:pt x="254" y="784"/>
                  <a:pt x="254" y="784"/>
                </a:cubicBezTo>
                <a:cubicBezTo>
                  <a:pt x="254" y="816"/>
                  <a:pt x="159" y="911"/>
                  <a:pt x="127" y="943"/>
                </a:cubicBezTo>
                <a:cubicBezTo>
                  <a:pt x="64" y="1006"/>
                  <a:pt x="1" y="1069"/>
                  <a:pt x="1" y="1133"/>
                </a:cubicBezTo>
                <a:cubicBezTo>
                  <a:pt x="1" y="1164"/>
                  <a:pt x="1" y="1164"/>
                  <a:pt x="1" y="1196"/>
                </a:cubicBezTo>
                <a:cubicBezTo>
                  <a:pt x="127" y="1291"/>
                  <a:pt x="634" y="1576"/>
                  <a:pt x="666" y="1608"/>
                </a:cubicBezTo>
                <a:lnTo>
                  <a:pt x="1743" y="2273"/>
                </a:lnTo>
                <a:lnTo>
                  <a:pt x="1774" y="2273"/>
                </a:lnTo>
                <a:cubicBezTo>
                  <a:pt x="1806" y="2273"/>
                  <a:pt x="2313" y="2304"/>
                  <a:pt x="2724" y="2304"/>
                </a:cubicBezTo>
                <a:cubicBezTo>
                  <a:pt x="2946" y="2304"/>
                  <a:pt x="3136" y="2304"/>
                  <a:pt x="3199" y="2273"/>
                </a:cubicBezTo>
                <a:cubicBezTo>
                  <a:pt x="3389" y="2241"/>
                  <a:pt x="4023" y="1988"/>
                  <a:pt x="4118" y="1924"/>
                </a:cubicBezTo>
                <a:cubicBezTo>
                  <a:pt x="4213" y="1861"/>
                  <a:pt x="5796" y="404"/>
                  <a:pt x="6113" y="119"/>
                </a:cubicBezTo>
                <a:cubicBezTo>
                  <a:pt x="6145" y="88"/>
                  <a:pt x="6145" y="56"/>
                  <a:pt x="6113" y="24"/>
                </a:cubicBezTo>
                <a:cubicBezTo>
                  <a:pt x="6113" y="8"/>
                  <a:pt x="6105" y="1"/>
                  <a:pt x="6093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1805274" y="4261313"/>
            <a:ext cx="34414" cy="53169"/>
          </a:xfrm>
          <a:custGeom>
            <a:avLst/>
            <a:gdLst/>
            <a:ahLst/>
            <a:cxnLst/>
            <a:rect l="l" t="t" r="r" b="b"/>
            <a:pathLst>
              <a:path w="697" h="1173" extrusionOk="0">
                <a:moveTo>
                  <a:pt x="602" y="1"/>
                </a:moveTo>
                <a:cubicBezTo>
                  <a:pt x="570" y="1"/>
                  <a:pt x="539" y="32"/>
                  <a:pt x="539" y="64"/>
                </a:cubicBezTo>
                <a:cubicBezTo>
                  <a:pt x="539" y="64"/>
                  <a:pt x="539" y="96"/>
                  <a:pt x="570" y="127"/>
                </a:cubicBezTo>
                <a:lnTo>
                  <a:pt x="602" y="127"/>
                </a:lnTo>
                <a:cubicBezTo>
                  <a:pt x="570" y="159"/>
                  <a:pt x="507" y="222"/>
                  <a:pt x="444" y="254"/>
                </a:cubicBezTo>
                <a:cubicBezTo>
                  <a:pt x="285" y="381"/>
                  <a:pt x="95" y="539"/>
                  <a:pt x="159" y="729"/>
                </a:cubicBezTo>
                <a:cubicBezTo>
                  <a:pt x="222" y="919"/>
                  <a:pt x="64" y="1077"/>
                  <a:pt x="32" y="1077"/>
                </a:cubicBezTo>
                <a:cubicBezTo>
                  <a:pt x="32" y="1109"/>
                  <a:pt x="0" y="1141"/>
                  <a:pt x="32" y="1141"/>
                </a:cubicBezTo>
                <a:cubicBezTo>
                  <a:pt x="32" y="1172"/>
                  <a:pt x="64" y="1172"/>
                  <a:pt x="64" y="1172"/>
                </a:cubicBezTo>
                <a:lnTo>
                  <a:pt x="95" y="1172"/>
                </a:lnTo>
                <a:cubicBezTo>
                  <a:pt x="190" y="1109"/>
                  <a:pt x="317" y="919"/>
                  <a:pt x="254" y="666"/>
                </a:cubicBezTo>
                <a:cubicBezTo>
                  <a:pt x="190" y="571"/>
                  <a:pt x="380" y="444"/>
                  <a:pt x="507" y="349"/>
                </a:cubicBezTo>
                <a:cubicBezTo>
                  <a:pt x="634" y="222"/>
                  <a:pt x="697" y="159"/>
                  <a:pt x="697" y="96"/>
                </a:cubicBezTo>
                <a:cubicBezTo>
                  <a:pt x="697" y="64"/>
                  <a:pt x="665" y="32"/>
                  <a:pt x="602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1820877" y="4216208"/>
            <a:ext cx="228359" cy="50903"/>
          </a:xfrm>
          <a:custGeom>
            <a:avLst/>
            <a:gdLst/>
            <a:ahLst/>
            <a:cxnLst/>
            <a:rect l="l" t="t" r="r" b="b"/>
            <a:pathLst>
              <a:path w="4625" h="1123" extrusionOk="0">
                <a:moveTo>
                  <a:pt x="37" y="1"/>
                </a:moveTo>
                <a:cubicBezTo>
                  <a:pt x="17" y="1"/>
                  <a:pt x="1" y="23"/>
                  <a:pt x="1" y="46"/>
                </a:cubicBezTo>
                <a:cubicBezTo>
                  <a:pt x="1" y="77"/>
                  <a:pt x="1" y="77"/>
                  <a:pt x="33" y="109"/>
                </a:cubicBezTo>
                <a:cubicBezTo>
                  <a:pt x="128" y="141"/>
                  <a:pt x="1109" y="204"/>
                  <a:pt x="1204" y="204"/>
                </a:cubicBezTo>
                <a:lnTo>
                  <a:pt x="2218" y="362"/>
                </a:lnTo>
                <a:cubicBezTo>
                  <a:pt x="2247" y="391"/>
                  <a:pt x="2878" y="656"/>
                  <a:pt x="3254" y="656"/>
                </a:cubicBezTo>
                <a:cubicBezTo>
                  <a:pt x="3291" y="656"/>
                  <a:pt x="3326" y="653"/>
                  <a:pt x="3358" y="647"/>
                </a:cubicBezTo>
                <a:cubicBezTo>
                  <a:pt x="3369" y="646"/>
                  <a:pt x="3380" y="645"/>
                  <a:pt x="3393" y="645"/>
                </a:cubicBezTo>
                <a:cubicBezTo>
                  <a:pt x="3670" y="645"/>
                  <a:pt x="4317" y="969"/>
                  <a:pt x="4530" y="1091"/>
                </a:cubicBezTo>
                <a:cubicBezTo>
                  <a:pt x="4561" y="1091"/>
                  <a:pt x="4561" y="1122"/>
                  <a:pt x="4561" y="1122"/>
                </a:cubicBezTo>
                <a:cubicBezTo>
                  <a:pt x="4593" y="1122"/>
                  <a:pt x="4593" y="1091"/>
                  <a:pt x="4625" y="1091"/>
                </a:cubicBezTo>
                <a:cubicBezTo>
                  <a:pt x="4625" y="1059"/>
                  <a:pt x="4625" y="1027"/>
                  <a:pt x="4593" y="1027"/>
                </a:cubicBezTo>
                <a:cubicBezTo>
                  <a:pt x="4563" y="998"/>
                  <a:pt x="3776" y="547"/>
                  <a:pt x="3393" y="547"/>
                </a:cubicBezTo>
                <a:cubicBezTo>
                  <a:pt x="3369" y="547"/>
                  <a:pt x="3347" y="549"/>
                  <a:pt x="3326" y="552"/>
                </a:cubicBezTo>
                <a:cubicBezTo>
                  <a:pt x="3311" y="554"/>
                  <a:pt x="3295" y="555"/>
                  <a:pt x="3278" y="555"/>
                </a:cubicBezTo>
                <a:cubicBezTo>
                  <a:pt x="2963" y="555"/>
                  <a:pt x="2279" y="297"/>
                  <a:pt x="2249" y="267"/>
                </a:cubicBezTo>
                <a:lnTo>
                  <a:pt x="1204" y="109"/>
                </a:lnTo>
                <a:cubicBezTo>
                  <a:pt x="793" y="77"/>
                  <a:pt x="128" y="14"/>
                  <a:pt x="64" y="14"/>
                </a:cubicBezTo>
                <a:cubicBezTo>
                  <a:pt x="55" y="5"/>
                  <a:pt x="46" y="1"/>
                  <a:pt x="37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1947579" y="4187467"/>
            <a:ext cx="31304" cy="56659"/>
          </a:xfrm>
          <a:custGeom>
            <a:avLst/>
            <a:gdLst/>
            <a:ahLst/>
            <a:cxnLst/>
            <a:rect l="l" t="t" r="r" b="b"/>
            <a:pathLst>
              <a:path w="634" h="1250" extrusionOk="0">
                <a:moveTo>
                  <a:pt x="62" y="0"/>
                </a:moveTo>
                <a:cubicBezTo>
                  <a:pt x="53" y="0"/>
                  <a:pt x="42" y="4"/>
                  <a:pt x="32" y="15"/>
                </a:cubicBezTo>
                <a:cubicBezTo>
                  <a:pt x="0" y="15"/>
                  <a:pt x="0" y="46"/>
                  <a:pt x="32" y="78"/>
                </a:cubicBezTo>
                <a:lnTo>
                  <a:pt x="412" y="711"/>
                </a:lnTo>
                <a:lnTo>
                  <a:pt x="538" y="1186"/>
                </a:lnTo>
                <a:cubicBezTo>
                  <a:pt x="538" y="1218"/>
                  <a:pt x="570" y="1250"/>
                  <a:pt x="570" y="1250"/>
                </a:cubicBezTo>
                <a:lnTo>
                  <a:pt x="602" y="1250"/>
                </a:lnTo>
                <a:cubicBezTo>
                  <a:pt x="633" y="1218"/>
                  <a:pt x="633" y="1218"/>
                  <a:pt x="633" y="1186"/>
                </a:cubicBezTo>
                <a:lnTo>
                  <a:pt x="507" y="680"/>
                </a:lnTo>
                <a:cubicBezTo>
                  <a:pt x="507" y="680"/>
                  <a:pt x="507" y="648"/>
                  <a:pt x="507" y="648"/>
                </a:cubicBezTo>
                <a:lnTo>
                  <a:pt x="95" y="15"/>
                </a:lnTo>
                <a:cubicBezTo>
                  <a:pt x="95" y="15"/>
                  <a:pt x="81" y="0"/>
                  <a:pt x="62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1859984" y="4231983"/>
            <a:ext cx="84481" cy="58110"/>
          </a:xfrm>
          <a:custGeom>
            <a:avLst/>
            <a:gdLst/>
            <a:ahLst/>
            <a:cxnLst/>
            <a:rect l="l" t="t" r="r" b="b"/>
            <a:pathLst>
              <a:path w="1711" h="1282" extrusionOk="0">
                <a:moveTo>
                  <a:pt x="1656" y="0"/>
                </a:moveTo>
                <a:cubicBezTo>
                  <a:pt x="1644" y="0"/>
                  <a:pt x="1637" y="14"/>
                  <a:pt x="1616" y="14"/>
                </a:cubicBezTo>
                <a:lnTo>
                  <a:pt x="1141" y="553"/>
                </a:lnTo>
                <a:lnTo>
                  <a:pt x="286" y="996"/>
                </a:lnTo>
                <a:lnTo>
                  <a:pt x="254" y="996"/>
                </a:lnTo>
                <a:lnTo>
                  <a:pt x="32" y="1186"/>
                </a:lnTo>
                <a:cubicBezTo>
                  <a:pt x="1" y="1218"/>
                  <a:pt x="1" y="1249"/>
                  <a:pt x="32" y="1281"/>
                </a:cubicBezTo>
                <a:lnTo>
                  <a:pt x="96" y="1281"/>
                </a:lnTo>
                <a:lnTo>
                  <a:pt x="317" y="1091"/>
                </a:lnTo>
                <a:lnTo>
                  <a:pt x="1204" y="616"/>
                </a:lnTo>
                <a:lnTo>
                  <a:pt x="1679" y="78"/>
                </a:lnTo>
                <a:cubicBezTo>
                  <a:pt x="1711" y="78"/>
                  <a:pt x="1711" y="46"/>
                  <a:pt x="1679" y="14"/>
                </a:cubicBezTo>
                <a:cubicBezTo>
                  <a:pt x="1669" y="4"/>
                  <a:pt x="1661" y="0"/>
                  <a:pt x="1656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1834950" y="4188102"/>
            <a:ext cx="40734" cy="37350"/>
          </a:xfrm>
          <a:custGeom>
            <a:avLst/>
            <a:gdLst/>
            <a:ahLst/>
            <a:cxnLst/>
            <a:rect l="l" t="t" r="r" b="b"/>
            <a:pathLst>
              <a:path w="825" h="824" extrusionOk="0">
                <a:moveTo>
                  <a:pt x="33" y="1"/>
                </a:moveTo>
                <a:cubicBezTo>
                  <a:pt x="1" y="32"/>
                  <a:pt x="1" y="64"/>
                  <a:pt x="1" y="64"/>
                </a:cubicBezTo>
                <a:cubicBezTo>
                  <a:pt x="33" y="96"/>
                  <a:pt x="254" y="381"/>
                  <a:pt x="349" y="444"/>
                </a:cubicBezTo>
                <a:cubicBezTo>
                  <a:pt x="413" y="476"/>
                  <a:pt x="666" y="697"/>
                  <a:pt x="729" y="792"/>
                </a:cubicBezTo>
                <a:cubicBezTo>
                  <a:pt x="761" y="824"/>
                  <a:pt x="761" y="824"/>
                  <a:pt x="793" y="824"/>
                </a:cubicBezTo>
                <a:cubicBezTo>
                  <a:pt x="793" y="824"/>
                  <a:pt x="793" y="824"/>
                  <a:pt x="824" y="792"/>
                </a:cubicBezTo>
                <a:cubicBezTo>
                  <a:pt x="824" y="792"/>
                  <a:pt x="824" y="761"/>
                  <a:pt x="824" y="729"/>
                </a:cubicBezTo>
                <a:cubicBezTo>
                  <a:pt x="793" y="697"/>
                  <a:pt x="476" y="412"/>
                  <a:pt x="413" y="349"/>
                </a:cubicBezTo>
                <a:cubicBezTo>
                  <a:pt x="349" y="317"/>
                  <a:pt x="191" y="127"/>
                  <a:pt x="96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1714568" y="4339193"/>
            <a:ext cx="150149" cy="118849"/>
          </a:xfrm>
          <a:custGeom>
            <a:avLst/>
            <a:gdLst/>
            <a:ahLst/>
            <a:cxnLst/>
            <a:rect l="l" t="t" r="r" b="b"/>
            <a:pathLst>
              <a:path w="3041" h="2622" extrusionOk="0">
                <a:moveTo>
                  <a:pt x="2965" y="1"/>
                </a:moveTo>
                <a:cubicBezTo>
                  <a:pt x="2954" y="1"/>
                  <a:pt x="2946" y="9"/>
                  <a:pt x="2946" y="24"/>
                </a:cubicBezTo>
                <a:lnTo>
                  <a:pt x="2344" y="563"/>
                </a:lnTo>
                <a:lnTo>
                  <a:pt x="1235" y="1101"/>
                </a:lnTo>
                <a:cubicBezTo>
                  <a:pt x="1235" y="1101"/>
                  <a:pt x="1204" y="1101"/>
                  <a:pt x="1204" y="1133"/>
                </a:cubicBezTo>
                <a:lnTo>
                  <a:pt x="792" y="1545"/>
                </a:lnTo>
                <a:lnTo>
                  <a:pt x="285" y="1830"/>
                </a:lnTo>
                <a:cubicBezTo>
                  <a:pt x="254" y="1830"/>
                  <a:pt x="254" y="1861"/>
                  <a:pt x="254" y="1861"/>
                </a:cubicBezTo>
                <a:lnTo>
                  <a:pt x="254" y="2273"/>
                </a:lnTo>
                <a:lnTo>
                  <a:pt x="0" y="2526"/>
                </a:lnTo>
                <a:cubicBezTo>
                  <a:pt x="0" y="2558"/>
                  <a:pt x="0" y="2590"/>
                  <a:pt x="32" y="2590"/>
                </a:cubicBezTo>
                <a:cubicBezTo>
                  <a:pt x="32" y="2621"/>
                  <a:pt x="32" y="2621"/>
                  <a:pt x="64" y="2621"/>
                </a:cubicBezTo>
                <a:cubicBezTo>
                  <a:pt x="64" y="2621"/>
                  <a:pt x="95" y="2590"/>
                  <a:pt x="95" y="2590"/>
                </a:cubicBezTo>
                <a:lnTo>
                  <a:pt x="349" y="2336"/>
                </a:lnTo>
                <a:cubicBezTo>
                  <a:pt x="349" y="2305"/>
                  <a:pt x="349" y="2305"/>
                  <a:pt x="349" y="2273"/>
                </a:cubicBezTo>
                <a:lnTo>
                  <a:pt x="349" y="1893"/>
                </a:lnTo>
                <a:lnTo>
                  <a:pt x="855" y="1608"/>
                </a:lnTo>
                <a:lnTo>
                  <a:pt x="1267" y="1196"/>
                </a:lnTo>
                <a:lnTo>
                  <a:pt x="2407" y="658"/>
                </a:lnTo>
                <a:lnTo>
                  <a:pt x="2439" y="658"/>
                </a:lnTo>
                <a:lnTo>
                  <a:pt x="3009" y="88"/>
                </a:lnTo>
                <a:cubicBezTo>
                  <a:pt x="3041" y="56"/>
                  <a:pt x="3041" y="24"/>
                  <a:pt x="3009" y="24"/>
                </a:cubicBezTo>
                <a:cubicBezTo>
                  <a:pt x="2993" y="9"/>
                  <a:pt x="2977" y="1"/>
                  <a:pt x="2965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1947579" y="4333889"/>
            <a:ext cx="20342" cy="102621"/>
          </a:xfrm>
          <a:custGeom>
            <a:avLst/>
            <a:gdLst/>
            <a:ahLst/>
            <a:cxnLst/>
            <a:rect l="l" t="t" r="r" b="b"/>
            <a:pathLst>
              <a:path w="412" h="2264" extrusionOk="0">
                <a:moveTo>
                  <a:pt x="62" y="1"/>
                </a:moveTo>
                <a:cubicBezTo>
                  <a:pt x="53" y="1"/>
                  <a:pt x="42" y="4"/>
                  <a:pt x="32" y="15"/>
                </a:cubicBezTo>
                <a:cubicBezTo>
                  <a:pt x="0" y="15"/>
                  <a:pt x="0" y="46"/>
                  <a:pt x="0" y="78"/>
                </a:cubicBezTo>
                <a:cubicBezTo>
                  <a:pt x="158" y="363"/>
                  <a:pt x="285" y="712"/>
                  <a:pt x="285" y="775"/>
                </a:cubicBezTo>
                <a:cubicBezTo>
                  <a:pt x="222" y="870"/>
                  <a:pt x="190" y="1535"/>
                  <a:pt x="190" y="1598"/>
                </a:cubicBezTo>
                <a:lnTo>
                  <a:pt x="285" y="2200"/>
                </a:lnTo>
                <a:cubicBezTo>
                  <a:pt x="285" y="2232"/>
                  <a:pt x="317" y="2263"/>
                  <a:pt x="317" y="2263"/>
                </a:cubicBezTo>
                <a:cubicBezTo>
                  <a:pt x="348" y="2263"/>
                  <a:pt x="380" y="2232"/>
                  <a:pt x="380" y="2200"/>
                </a:cubicBezTo>
                <a:lnTo>
                  <a:pt x="285" y="1598"/>
                </a:lnTo>
                <a:cubicBezTo>
                  <a:pt x="285" y="1345"/>
                  <a:pt x="348" y="870"/>
                  <a:pt x="380" y="807"/>
                </a:cubicBezTo>
                <a:cubicBezTo>
                  <a:pt x="412" y="712"/>
                  <a:pt x="222" y="268"/>
                  <a:pt x="95" y="15"/>
                </a:cubicBezTo>
                <a:cubicBezTo>
                  <a:pt x="95" y="15"/>
                  <a:pt x="81" y="1"/>
                  <a:pt x="62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1960072" y="4396266"/>
            <a:ext cx="43845" cy="24432"/>
          </a:xfrm>
          <a:custGeom>
            <a:avLst/>
            <a:gdLst/>
            <a:ahLst/>
            <a:cxnLst/>
            <a:rect l="l" t="t" r="r" b="b"/>
            <a:pathLst>
              <a:path w="888" h="539" extrusionOk="0">
                <a:moveTo>
                  <a:pt x="95" y="1"/>
                </a:moveTo>
                <a:cubicBezTo>
                  <a:pt x="64" y="1"/>
                  <a:pt x="32" y="1"/>
                  <a:pt x="32" y="32"/>
                </a:cubicBezTo>
                <a:cubicBezTo>
                  <a:pt x="0" y="64"/>
                  <a:pt x="32" y="96"/>
                  <a:pt x="32" y="96"/>
                </a:cubicBezTo>
                <a:cubicBezTo>
                  <a:pt x="159" y="159"/>
                  <a:pt x="285" y="222"/>
                  <a:pt x="285" y="254"/>
                </a:cubicBezTo>
                <a:cubicBezTo>
                  <a:pt x="285" y="349"/>
                  <a:pt x="475" y="444"/>
                  <a:pt x="824" y="539"/>
                </a:cubicBezTo>
                <a:cubicBezTo>
                  <a:pt x="855" y="539"/>
                  <a:pt x="887" y="507"/>
                  <a:pt x="887" y="507"/>
                </a:cubicBezTo>
                <a:cubicBezTo>
                  <a:pt x="887" y="476"/>
                  <a:pt x="855" y="444"/>
                  <a:pt x="855" y="444"/>
                </a:cubicBezTo>
                <a:cubicBezTo>
                  <a:pt x="602" y="381"/>
                  <a:pt x="412" y="286"/>
                  <a:pt x="380" y="254"/>
                </a:cubicBezTo>
                <a:cubicBezTo>
                  <a:pt x="380" y="127"/>
                  <a:pt x="159" y="32"/>
                  <a:pt x="95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1899091" y="4381896"/>
            <a:ext cx="61028" cy="44557"/>
          </a:xfrm>
          <a:custGeom>
            <a:avLst/>
            <a:gdLst/>
            <a:ahLst/>
            <a:cxnLst/>
            <a:rect l="l" t="t" r="r" b="b"/>
            <a:pathLst>
              <a:path w="1236" h="983" extrusionOk="0">
                <a:moveTo>
                  <a:pt x="1140" y="1"/>
                </a:moveTo>
                <a:lnTo>
                  <a:pt x="634" y="318"/>
                </a:lnTo>
                <a:lnTo>
                  <a:pt x="32" y="888"/>
                </a:lnTo>
                <a:cubicBezTo>
                  <a:pt x="0" y="919"/>
                  <a:pt x="0" y="951"/>
                  <a:pt x="32" y="983"/>
                </a:cubicBezTo>
                <a:lnTo>
                  <a:pt x="127" y="983"/>
                </a:lnTo>
                <a:lnTo>
                  <a:pt x="697" y="413"/>
                </a:lnTo>
                <a:lnTo>
                  <a:pt x="1204" y="96"/>
                </a:lnTo>
                <a:cubicBezTo>
                  <a:pt x="1235" y="96"/>
                  <a:pt x="1235" y="64"/>
                  <a:pt x="1235" y="33"/>
                </a:cubicBezTo>
                <a:cubicBezTo>
                  <a:pt x="1204" y="1"/>
                  <a:pt x="1172" y="1"/>
                  <a:pt x="1140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>
            <a:off x="1805274" y="4339193"/>
            <a:ext cx="70409" cy="111642"/>
          </a:xfrm>
          <a:custGeom>
            <a:avLst/>
            <a:gdLst/>
            <a:ahLst/>
            <a:cxnLst/>
            <a:rect l="l" t="t" r="r" b="b"/>
            <a:pathLst>
              <a:path w="1426" h="2463" extrusionOk="0">
                <a:moveTo>
                  <a:pt x="1362" y="1"/>
                </a:moveTo>
                <a:cubicBezTo>
                  <a:pt x="1346" y="1"/>
                  <a:pt x="1330" y="9"/>
                  <a:pt x="1330" y="24"/>
                </a:cubicBezTo>
                <a:lnTo>
                  <a:pt x="729" y="1133"/>
                </a:lnTo>
                <a:lnTo>
                  <a:pt x="412" y="2051"/>
                </a:lnTo>
                <a:lnTo>
                  <a:pt x="32" y="2368"/>
                </a:lnTo>
                <a:cubicBezTo>
                  <a:pt x="32" y="2400"/>
                  <a:pt x="0" y="2431"/>
                  <a:pt x="32" y="2431"/>
                </a:cubicBezTo>
                <a:cubicBezTo>
                  <a:pt x="32" y="2463"/>
                  <a:pt x="64" y="2463"/>
                  <a:pt x="64" y="2463"/>
                </a:cubicBezTo>
                <a:lnTo>
                  <a:pt x="95" y="2463"/>
                </a:lnTo>
                <a:lnTo>
                  <a:pt x="475" y="2115"/>
                </a:lnTo>
                <a:cubicBezTo>
                  <a:pt x="475" y="2115"/>
                  <a:pt x="507" y="2115"/>
                  <a:pt x="507" y="2083"/>
                </a:cubicBezTo>
                <a:lnTo>
                  <a:pt x="824" y="1196"/>
                </a:lnTo>
                <a:lnTo>
                  <a:pt x="1425" y="88"/>
                </a:lnTo>
                <a:cubicBezTo>
                  <a:pt x="1425" y="56"/>
                  <a:pt x="1425" y="24"/>
                  <a:pt x="1394" y="24"/>
                </a:cubicBezTo>
                <a:cubicBezTo>
                  <a:pt x="1394" y="9"/>
                  <a:pt x="1378" y="1"/>
                  <a:pt x="1362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1744293" y="4414943"/>
            <a:ext cx="4740" cy="48818"/>
          </a:xfrm>
          <a:custGeom>
            <a:avLst/>
            <a:gdLst/>
            <a:ahLst/>
            <a:cxnLst/>
            <a:rect l="l" t="t" r="r" b="b"/>
            <a:pathLst>
              <a:path w="96" h="1077" extrusionOk="0">
                <a:moveTo>
                  <a:pt x="63" y="0"/>
                </a:moveTo>
                <a:cubicBezTo>
                  <a:pt x="32" y="0"/>
                  <a:pt x="0" y="32"/>
                  <a:pt x="0" y="64"/>
                </a:cubicBezTo>
                <a:lnTo>
                  <a:pt x="0" y="1014"/>
                </a:lnTo>
                <a:cubicBezTo>
                  <a:pt x="0" y="1045"/>
                  <a:pt x="32" y="1077"/>
                  <a:pt x="63" y="1077"/>
                </a:cubicBezTo>
                <a:cubicBezTo>
                  <a:pt x="95" y="1077"/>
                  <a:pt x="95" y="1045"/>
                  <a:pt x="95" y="1014"/>
                </a:cubicBezTo>
                <a:lnTo>
                  <a:pt x="95" y="64"/>
                </a:lnTo>
                <a:cubicBezTo>
                  <a:pt x="95" y="32"/>
                  <a:pt x="95" y="0"/>
                  <a:pt x="63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1695805" y="4401751"/>
            <a:ext cx="61028" cy="24703"/>
          </a:xfrm>
          <a:custGeom>
            <a:avLst/>
            <a:gdLst/>
            <a:ahLst/>
            <a:cxnLst/>
            <a:rect l="l" t="t" r="r" b="b"/>
            <a:pathLst>
              <a:path w="1236" h="545" extrusionOk="0">
                <a:moveTo>
                  <a:pt x="398" y="0"/>
                </a:moveTo>
                <a:cubicBezTo>
                  <a:pt x="171" y="0"/>
                  <a:pt x="30" y="422"/>
                  <a:pt x="0" y="481"/>
                </a:cubicBezTo>
                <a:cubicBezTo>
                  <a:pt x="0" y="513"/>
                  <a:pt x="0" y="545"/>
                  <a:pt x="32" y="545"/>
                </a:cubicBezTo>
                <a:lnTo>
                  <a:pt x="64" y="545"/>
                </a:lnTo>
                <a:cubicBezTo>
                  <a:pt x="64" y="545"/>
                  <a:pt x="95" y="545"/>
                  <a:pt x="95" y="513"/>
                </a:cubicBezTo>
                <a:cubicBezTo>
                  <a:pt x="155" y="363"/>
                  <a:pt x="272" y="99"/>
                  <a:pt x="392" y="99"/>
                </a:cubicBezTo>
                <a:cubicBezTo>
                  <a:pt x="399" y="99"/>
                  <a:pt x="405" y="100"/>
                  <a:pt x="412" y="101"/>
                </a:cubicBezTo>
                <a:cubicBezTo>
                  <a:pt x="634" y="165"/>
                  <a:pt x="1172" y="260"/>
                  <a:pt x="1172" y="260"/>
                </a:cubicBezTo>
                <a:cubicBezTo>
                  <a:pt x="1204" y="260"/>
                  <a:pt x="1235" y="228"/>
                  <a:pt x="1235" y="196"/>
                </a:cubicBezTo>
                <a:cubicBezTo>
                  <a:pt x="1235" y="196"/>
                  <a:pt x="1204" y="165"/>
                  <a:pt x="1204" y="165"/>
                </a:cubicBezTo>
                <a:cubicBezTo>
                  <a:pt x="1172" y="165"/>
                  <a:pt x="634" y="38"/>
                  <a:pt x="444" y="6"/>
                </a:cubicBezTo>
                <a:cubicBezTo>
                  <a:pt x="428" y="2"/>
                  <a:pt x="413" y="0"/>
                  <a:pt x="398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1806805" y="4389104"/>
            <a:ext cx="39154" cy="31593"/>
          </a:xfrm>
          <a:custGeom>
            <a:avLst/>
            <a:gdLst/>
            <a:ahLst/>
            <a:cxnLst/>
            <a:rect l="l" t="t" r="r" b="b"/>
            <a:pathLst>
              <a:path w="793" h="697" extrusionOk="0">
                <a:moveTo>
                  <a:pt x="729" y="0"/>
                </a:moveTo>
                <a:cubicBezTo>
                  <a:pt x="539" y="127"/>
                  <a:pt x="254" y="285"/>
                  <a:pt x="286" y="412"/>
                </a:cubicBezTo>
                <a:cubicBezTo>
                  <a:pt x="286" y="444"/>
                  <a:pt x="159" y="539"/>
                  <a:pt x="33" y="570"/>
                </a:cubicBezTo>
                <a:cubicBezTo>
                  <a:pt x="1" y="602"/>
                  <a:pt x="1" y="634"/>
                  <a:pt x="1" y="665"/>
                </a:cubicBezTo>
                <a:cubicBezTo>
                  <a:pt x="1" y="665"/>
                  <a:pt x="33" y="697"/>
                  <a:pt x="33" y="697"/>
                </a:cubicBezTo>
                <a:lnTo>
                  <a:pt x="64" y="697"/>
                </a:lnTo>
                <a:cubicBezTo>
                  <a:pt x="128" y="665"/>
                  <a:pt x="413" y="570"/>
                  <a:pt x="381" y="412"/>
                </a:cubicBezTo>
                <a:cubicBezTo>
                  <a:pt x="381" y="380"/>
                  <a:pt x="571" y="222"/>
                  <a:pt x="761" y="95"/>
                </a:cubicBezTo>
                <a:cubicBezTo>
                  <a:pt x="793" y="95"/>
                  <a:pt x="793" y="64"/>
                  <a:pt x="793" y="32"/>
                </a:cubicBezTo>
                <a:cubicBezTo>
                  <a:pt x="761" y="0"/>
                  <a:pt x="729" y="0"/>
                  <a:pt x="729" y="0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>
            <a:off x="1723950" y="4317661"/>
            <a:ext cx="101663" cy="26970"/>
          </a:xfrm>
          <a:custGeom>
            <a:avLst/>
            <a:gdLst/>
            <a:ahLst/>
            <a:cxnLst/>
            <a:rect l="l" t="t" r="r" b="b"/>
            <a:pathLst>
              <a:path w="2059" h="595" extrusionOk="0">
                <a:moveTo>
                  <a:pt x="2011" y="1"/>
                </a:moveTo>
                <a:cubicBezTo>
                  <a:pt x="1996" y="1"/>
                  <a:pt x="1980" y="9"/>
                  <a:pt x="1964" y="24"/>
                </a:cubicBezTo>
                <a:cubicBezTo>
                  <a:pt x="1814" y="205"/>
                  <a:pt x="1493" y="470"/>
                  <a:pt x="1352" y="470"/>
                </a:cubicBezTo>
                <a:cubicBezTo>
                  <a:pt x="1344" y="470"/>
                  <a:pt x="1337" y="469"/>
                  <a:pt x="1331" y="468"/>
                </a:cubicBezTo>
                <a:cubicBezTo>
                  <a:pt x="1109" y="436"/>
                  <a:pt x="507" y="341"/>
                  <a:pt x="475" y="341"/>
                </a:cubicBezTo>
                <a:lnTo>
                  <a:pt x="64" y="246"/>
                </a:lnTo>
                <a:cubicBezTo>
                  <a:pt x="32" y="246"/>
                  <a:pt x="0" y="246"/>
                  <a:pt x="0" y="278"/>
                </a:cubicBezTo>
                <a:cubicBezTo>
                  <a:pt x="0" y="309"/>
                  <a:pt x="0" y="341"/>
                  <a:pt x="32" y="341"/>
                </a:cubicBezTo>
                <a:lnTo>
                  <a:pt x="444" y="436"/>
                </a:lnTo>
                <a:cubicBezTo>
                  <a:pt x="475" y="436"/>
                  <a:pt x="1077" y="531"/>
                  <a:pt x="1299" y="563"/>
                </a:cubicBezTo>
                <a:cubicBezTo>
                  <a:pt x="1331" y="594"/>
                  <a:pt x="1331" y="594"/>
                  <a:pt x="1362" y="594"/>
                </a:cubicBezTo>
                <a:cubicBezTo>
                  <a:pt x="1616" y="594"/>
                  <a:pt x="1996" y="151"/>
                  <a:pt x="2059" y="88"/>
                </a:cubicBezTo>
                <a:cubicBezTo>
                  <a:pt x="2059" y="56"/>
                  <a:pt x="2059" y="24"/>
                  <a:pt x="2059" y="24"/>
                </a:cubicBezTo>
                <a:cubicBezTo>
                  <a:pt x="2043" y="9"/>
                  <a:pt x="2027" y="1"/>
                  <a:pt x="2011" y="1"/>
                </a:cubicBezTo>
                <a:close/>
              </a:path>
            </a:pathLst>
          </a:custGeom>
          <a:solidFill>
            <a:srgbClr val="F2B9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>
            <a:off x="2144446" y="4197576"/>
            <a:ext cx="84283" cy="140742"/>
          </a:xfrm>
          <a:custGeom>
            <a:avLst/>
            <a:gdLst/>
            <a:ahLst/>
            <a:cxnLst/>
            <a:rect l="l" t="t" r="r" b="b"/>
            <a:pathLst>
              <a:path w="1707" h="3105" extrusionOk="0">
                <a:moveTo>
                  <a:pt x="415" y="0"/>
                </a:moveTo>
                <a:cubicBezTo>
                  <a:pt x="209" y="0"/>
                  <a:pt x="1" y="229"/>
                  <a:pt x="130" y="488"/>
                </a:cubicBezTo>
                <a:cubicBezTo>
                  <a:pt x="542" y="1248"/>
                  <a:pt x="827" y="2040"/>
                  <a:pt x="1048" y="2863"/>
                </a:cubicBezTo>
                <a:cubicBezTo>
                  <a:pt x="1087" y="3031"/>
                  <a:pt x="1210" y="3104"/>
                  <a:pt x="1335" y="3104"/>
                </a:cubicBezTo>
                <a:cubicBezTo>
                  <a:pt x="1518" y="3104"/>
                  <a:pt x="1706" y="2949"/>
                  <a:pt x="1650" y="2705"/>
                </a:cubicBezTo>
                <a:cubicBezTo>
                  <a:pt x="1428" y="1818"/>
                  <a:pt x="1080" y="963"/>
                  <a:pt x="668" y="172"/>
                </a:cubicBezTo>
                <a:cubicBezTo>
                  <a:pt x="608" y="50"/>
                  <a:pt x="512" y="0"/>
                  <a:pt x="415" y="0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2203699" y="4352748"/>
            <a:ext cx="37130" cy="71935"/>
          </a:xfrm>
          <a:custGeom>
            <a:avLst/>
            <a:gdLst/>
            <a:ahLst/>
            <a:cxnLst/>
            <a:rect l="l" t="t" r="r" b="b"/>
            <a:pathLst>
              <a:path w="752" h="1587" extrusionOk="0">
                <a:moveTo>
                  <a:pt x="387" y="1"/>
                </a:moveTo>
                <a:cubicBezTo>
                  <a:pt x="205" y="1"/>
                  <a:pt x="0" y="161"/>
                  <a:pt x="38" y="391"/>
                </a:cubicBezTo>
                <a:cubicBezTo>
                  <a:pt x="102" y="676"/>
                  <a:pt x="133" y="992"/>
                  <a:pt x="133" y="1277"/>
                </a:cubicBezTo>
                <a:cubicBezTo>
                  <a:pt x="133" y="1483"/>
                  <a:pt x="292" y="1586"/>
                  <a:pt x="446" y="1586"/>
                </a:cubicBezTo>
                <a:cubicBezTo>
                  <a:pt x="601" y="1586"/>
                  <a:pt x="751" y="1483"/>
                  <a:pt x="735" y="1277"/>
                </a:cubicBezTo>
                <a:cubicBezTo>
                  <a:pt x="735" y="929"/>
                  <a:pt x="704" y="581"/>
                  <a:pt x="640" y="232"/>
                </a:cubicBezTo>
                <a:cubicBezTo>
                  <a:pt x="615" y="69"/>
                  <a:pt x="506" y="1"/>
                  <a:pt x="387" y="1"/>
                </a:cubicBezTo>
                <a:close/>
              </a:path>
            </a:pathLst>
          </a:custGeom>
          <a:solidFill>
            <a:srgbClr val="E27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 txBox="1"/>
          <p:nvPr/>
        </p:nvSpPr>
        <p:spPr>
          <a:xfrm>
            <a:off x="2692650" y="4011500"/>
            <a:ext cx="5053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Nearly half of adults in the United States have hypertension</a:t>
            </a:r>
            <a:endParaRPr sz="1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➢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Hypertension can put you at risk of heart disease (1st leading cause of death in United States) and stroke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873" name="Google Shape;873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4" name="Google Shape;874;p52"/>
          <p:cNvSpPr txBox="1"/>
          <p:nvPr/>
        </p:nvSpPr>
        <p:spPr>
          <a:xfrm>
            <a:off x="167175" y="538150"/>
            <a:ext cx="82560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############################################################################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#CART MODEL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############################################################################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library("caTools")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library(rpart)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library("rpart.plot")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#checking correlation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cor(data)  #no high correlation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#####################################################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#Diabetes Prediction CART Model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#####################################################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DiabCart = rpart(Diabetes ~ ., method="class", data=DiabetesTrain, minbucket=3000)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prp(DiabCart)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DiabCartPredict = predict(DiabCart, newdata=DiabetesTest, type="class")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tbl = table(DiabetesTest$Diabetes, DiabCartPredict)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sum(diag(tbl))/sum(tbl) #70.73%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#Baseline Model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1-sum(DiabetesTest$Diabetes)/nrow(DiabetesTest)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#####################################################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#Hypertension Prediction CART Model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#####################################################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HypertensionCart = rpart(Hypertension ~ ., method="class", data=HypertensionTrain, minbucket=5000)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prp(HypertensionCart)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HypertensionCartPredict = predict(HypertensionCart, newdata=HypertensionTest, type="class")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tbl = table(HypertensionTest$Hypertension, HypertensionCartPredict)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sum(diag(tbl))/sum(tbl) #71.97%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#Baseline Model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BaseLineAccuracy1 = sum(data$Hypertension)/nrow(data) #56.34%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75" name="Google Shape;875;p52"/>
          <p:cNvSpPr txBox="1"/>
          <p:nvPr/>
        </p:nvSpPr>
        <p:spPr>
          <a:xfrm>
            <a:off x="282100" y="150450"/>
            <a:ext cx="707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Classification Trees</a:t>
            </a:r>
            <a:endParaRPr sz="23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Classification Trees (cont.)</a:t>
            </a:r>
            <a:endParaRPr/>
          </a:p>
        </p:txBody>
      </p:sp>
      <p:sp>
        <p:nvSpPr>
          <p:cNvPr id="881" name="Google Shape;88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#####################################################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#Stroke Prediction CART Model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#####################################################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StrokeCart = rpart(Stroke ~ ., method="class", data=StrokeTrain)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prp(StrokeCart)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StrokeCartPredict = predict(StrokeCart, newdata=StrokeTest, type="class") 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tbl = table(StrokeTest$Stroke, StrokeCartPredict) 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sum(diag(tbl))/sum(tbl) 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#Baseline Model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BaseLineAccuracy2 = sum(data$Stroke)/nrow(data) #62.17%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"/>
          <p:cNvSpPr/>
          <p:nvPr/>
        </p:nvSpPr>
        <p:spPr>
          <a:xfrm rot="-5400000">
            <a:off x="4192315" y="2805360"/>
            <a:ext cx="47550" cy="2338430"/>
          </a:xfrm>
          <a:custGeom>
            <a:avLst/>
            <a:gdLst/>
            <a:ahLst/>
            <a:cxnLst/>
            <a:rect l="l" t="t" r="r" b="b"/>
            <a:pathLst>
              <a:path w="318" h="25462" extrusionOk="0">
                <a:moveTo>
                  <a:pt x="0" y="0"/>
                </a:moveTo>
                <a:lnTo>
                  <a:pt x="0" y="25462"/>
                </a:lnTo>
                <a:lnTo>
                  <a:pt x="317" y="25462"/>
                </a:lnTo>
                <a:lnTo>
                  <a:pt x="317" y="0"/>
                </a:ln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 rot="-5400000" flipH="1">
            <a:off x="4444100" y="1655211"/>
            <a:ext cx="45720" cy="1833073"/>
          </a:xfrm>
          <a:custGeom>
            <a:avLst/>
            <a:gdLst/>
            <a:ahLst/>
            <a:cxnLst/>
            <a:rect l="l" t="t" r="r" b="b"/>
            <a:pathLst>
              <a:path w="318" h="25462" extrusionOk="0">
                <a:moveTo>
                  <a:pt x="0" y="0"/>
                </a:moveTo>
                <a:lnTo>
                  <a:pt x="0" y="25462"/>
                </a:lnTo>
                <a:lnTo>
                  <a:pt x="317" y="25462"/>
                </a:lnTo>
                <a:lnTo>
                  <a:pt x="317" y="0"/>
                </a:ln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/>
          <p:nvPr/>
        </p:nvSpPr>
        <p:spPr>
          <a:xfrm rot="-5400000">
            <a:off x="4007361" y="115403"/>
            <a:ext cx="43750" cy="2708520"/>
          </a:xfrm>
          <a:custGeom>
            <a:avLst/>
            <a:gdLst/>
            <a:ahLst/>
            <a:cxnLst/>
            <a:rect l="l" t="t" r="r" b="b"/>
            <a:pathLst>
              <a:path w="318" h="25462" extrusionOk="0">
                <a:moveTo>
                  <a:pt x="0" y="0"/>
                </a:moveTo>
                <a:lnTo>
                  <a:pt x="0" y="25462"/>
                </a:lnTo>
                <a:lnTo>
                  <a:pt x="317" y="25462"/>
                </a:lnTo>
                <a:lnTo>
                  <a:pt x="317" y="0"/>
                </a:lnTo>
                <a:close/>
              </a:path>
            </a:pathLst>
          </a:custGeom>
          <a:solidFill>
            <a:srgbClr val="F2B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title"/>
          </p:nvPr>
        </p:nvSpPr>
        <p:spPr>
          <a:xfrm>
            <a:off x="311700" y="40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Dataset Description</a:t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379175" y="1249600"/>
            <a:ext cx="3462000" cy="3464700"/>
          </a:xfrm>
          <a:prstGeom prst="ellipse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615425" y="1494550"/>
            <a:ext cx="2989500" cy="29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/>
          <p:nvPr/>
        </p:nvSpPr>
        <p:spPr>
          <a:xfrm>
            <a:off x="379175" y="494575"/>
            <a:ext cx="19728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"/>
          <p:cNvSpPr/>
          <p:nvPr/>
        </p:nvSpPr>
        <p:spPr>
          <a:xfrm>
            <a:off x="758425" y="1965550"/>
            <a:ext cx="2233500" cy="2032800"/>
          </a:xfrm>
          <a:prstGeom prst="decagon">
            <a:avLst>
              <a:gd name="vf" fmla="val 105146"/>
            </a:avLst>
          </a:prstGeom>
          <a:solidFill>
            <a:srgbClr val="43A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43AED9"/>
              </a:highlight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5440680" y="1058225"/>
            <a:ext cx="2022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Demographic Risk Factors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Sex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6901950" y="3363050"/>
            <a:ext cx="22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 txBox="1"/>
          <p:nvPr/>
        </p:nvSpPr>
        <p:spPr>
          <a:xfrm>
            <a:off x="5440680" y="1660563"/>
            <a:ext cx="23958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Behavioral Risk Factors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Cholesteral Check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Smoker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Physical Activity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Consumes Fruits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Consumes Vegetables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Heavy Alcohol Use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17"/>
          <p:cNvSpPr txBox="1"/>
          <p:nvPr/>
        </p:nvSpPr>
        <p:spPr>
          <a:xfrm>
            <a:off x="5440250" y="2976650"/>
            <a:ext cx="36486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Medical History Risk Factors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BMI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Cholesteral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Heart Disease or Heart Attack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Health Scale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 of Days of Poor Mental Health in Past 30 Days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Physical Illness or Injury in Past 30 Days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Difficulty Walking or Climbing Stairs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Diabetes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Hypertension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Stroke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17"/>
          <p:cNvSpPr txBox="1"/>
          <p:nvPr/>
        </p:nvSpPr>
        <p:spPr>
          <a:xfrm>
            <a:off x="1075375" y="2279525"/>
            <a:ext cx="15996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70,692</a:t>
            </a: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responses from the CDC's Behavioral Risk Factor Surveillance System survey in 2015</a:t>
            </a:r>
            <a:endParaRPr sz="16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Exploratory Analysis</a:t>
            </a:r>
            <a:endParaRPr sz="25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38" name="Google Shape;3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00" y="2826300"/>
            <a:ext cx="3903752" cy="20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375" y="1217113"/>
            <a:ext cx="2293350" cy="129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000" y="1041050"/>
            <a:ext cx="1416570" cy="16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/>
        </p:nvSpPr>
        <p:spPr>
          <a:xfrm>
            <a:off x="6084650" y="1383775"/>
            <a:ext cx="48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202124"/>
                </a:solidFill>
              </a:rPr>
              <a:t>54%</a:t>
            </a:r>
            <a:endParaRPr sz="900" b="1">
              <a:solidFill>
                <a:srgbClr val="202124"/>
              </a:solidFill>
            </a:endParaRPr>
          </a:p>
        </p:txBody>
      </p:sp>
      <p:sp>
        <p:nvSpPr>
          <p:cNvPr id="342" name="Google Shape;342;p18"/>
          <p:cNvSpPr txBox="1"/>
          <p:nvPr/>
        </p:nvSpPr>
        <p:spPr>
          <a:xfrm>
            <a:off x="6192175" y="1931125"/>
            <a:ext cx="48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202124"/>
                </a:solidFill>
              </a:rPr>
              <a:t>46%</a:t>
            </a:r>
            <a:endParaRPr sz="900" b="1">
              <a:solidFill>
                <a:srgbClr val="202124"/>
              </a:solidFill>
            </a:endParaRPr>
          </a:p>
        </p:txBody>
      </p:sp>
      <p:sp>
        <p:nvSpPr>
          <p:cNvPr id="343" name="Google Shape;343;p18"/>
          <p:cNvSpPr txBox="1"/>
          <p:nvPr/>
        </p:nvSpPr>
        <p:spPr>
          <a:xfrm>
            <a:off x="3110300" y="1501250"/>
            <a:ext cx="205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Over half of our population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lives with hypertension</a:t>
            </a:r>
            <a:endParaRPr sz="1200"/>
          </a:p>
        </p:txBody>
      </p:sp>
      <p:sp>
        <p:nvSpPr>
          <p:cNvPr id="344" name="Google Shape;344;p18"/>
          <p:cNvSpPr txBox="1"/>
          <p:nvPr/>
        </p:nvSpPr>
        <p:spPr>
          <a:xfrm>
            <a:off x="6989575" y="1501250"/>
            <a:ext cx="222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Slightly more female respondents</a:t>
            </a:r>
            <a:endParaRPr sz="1200"/>
          </a:p>
        </p:txBody>
      </p:sp>
      <p:sp>
        <p:nvSpPr>
          <p:cNvPr id="345" name="Google Shape;345;p18"/>
          <p:cNvSpPr txBox="1"/>
          <p:nvPr/>
        </p:nvSpPr>
        <p:spPr>
          <a:xfrm>
            <a:off x="5704025" y="3516925"/>
            <a:ext cx="291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Hypertension and Diabetes are more prominent between the ages of 60 - 74 </a:t>
            </a:r>
            <a:endParaRPr sz="1200"/>
          </a:p>
        </p:txBody>
      </p:sp>
      <p:cxnSp>
        <p:nvCxnSpPr>
          <p:cNvPr id="346" name="Google Shape;346;p18"/>
          <p:cNvCxnSpPr/>
          <p:nvPr/>
        </p:nvCxnSpPr>
        <p:spPr>
          <a:xfrm rot="10800000" flipH="1">
            <a:off x="4143375" y="4736450"/>
            <a:ext cx="763800" cy="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Exploratory Analysis (cont.)</a:t>
            </a:r>
            <a:endParaRPr/>
          </a:p>
        </p:txBody>
      </p:sp>
      <p:pic>
        <p:nvPicPr>
          <p:cNvPr id="352" name="Google Shape;3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075" y="1271300"/>
            <a:ext cx="4088401" cy="330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9"/>
          <p:cNvSpPr txBox="1"/>
          <p:nvPr/>
        </p:nvSpPr>
        <p:spPr>
          <a:xfrm>
            <a:off x="5407300" y="2560775"/>
            <a:ext cx="3505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health is primairly correlated with physical health, but also with difficult to walk, diabetes, and hypertension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/>
          <p:nvPr/>
        </p:nvSpPr>
        <p:spPr>
          <a:xfrm>
            <a:off x="955975" y="2001174"/>
            <a:ext cx="38316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Logit Regression</a:t>
            </a:r>
            <a:endParaRPr sz="4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9" name="Google Shape;359;p20"/>
          <p:cNvSpPr/>
          <p:nvPr/>
        </p:nvSpPr>
        <p:spPr>
          <a:xfrm>
            <a:off x="4838425" y="-152150"/>
            <a:ext cx="4626883" cy="5516183"/>
          </a:xfrm>
          <a:custGeom>
            <a:avLst/>
            <a:gdLst/>
            <a:ahLst/>
            <a:cxnLst/>
            <a:rect l="l" t="t" r="r" b="b"/>
            <a:pathLst>
              <a:path w="78635" h="115941" extrusionOk="0">
                <a:moveTo>
                  <a:pt x="3325" y="1"/>
                </a:moveTo>
                <a:cubicBezTo>
                  <a:pt x="1489" y="1"/>
                  <a:pt x="0" y="1489"/>
                  <a:pt x="0" y="3326"/>
                </a:cubicBezTo>
                <a:lnTo>
                  <a:pt x="0" y="112647"/>
                </a:lnTo>
                <a:cubicBezTo>
                  <a:pt x="0" y="114452"/>
                  <a:pt x="1489" y="115940"/>
                  <a:pt x="3325" y="115940"/>
                </a:cubicBezTo>
                <a:lnTo>
                  <a:pt x="75278" y="115940"/>
                </a:lnTo>
                <a:cubicBezTo>
                  <a:pt x="77146" y="115940"/>
                  <a:pt x="78635" y="114452"/>
                  <a:pt x="78635" y="112647"/>
                </a:cubicBezTo>
                <a:lnTo>
                  <a:pt x="78635" y="3326"/>
                </a:lnTo>
                <a:cubicBezTo>
                  <a:pt x="78635" y="1489"/>
                  <a:pt x="77146" y="1"/>
                  <a:pt x="75278" y="1"/>
                </a:cubicBezTo>
                <a:close/>
              </a:path>
            </a:pathLst>
          </a:custGeom>
          <a:solidFill>
            <a:srgbClr val="376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"/>
          <p:cNvSpPr/>
          <p:nvPr/>
        </p:nvSpPr>
        <p:spPr>
          <a:xfrm>
            <a:off x="935750" y="3815404"/>
            <a:ext cx="3872057" cy="52760"/>
          </a:xfrm>
          <a:custGeom>
            <a:avLst/>
            <a:gdLst/>
            <a:ahLst/>
            <a:cxnLst/>
            <a:rect l="l" t="t" r="r" b="b"/>
            <a:pathLst>
              <a:path w="182193" h="36199" extrusionOk="0">
                <a:moveTo>
                  <a:pt x="0" y="1"/>
                </a:moveTo>
                <a:lnTo>
                  <a:pt x="0" y="36198"/>
                </a:lnTo>
                <a:lnTo>
                  <a:pt x="182192" y="36198"/>
                </a:lnTo>
                <a:lnTo>
                  <a:pt x="182192" y="1"/>
                </a:lnTo>
                <a:close/>
              </a:path>
            </a:pathLst>
          </a:custGeom>
          <a:solidFill>
            <a:srgbClr val="F2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150" y="1572550"/>
            <a:ext cx="2361650" cy="23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575" y="630500"/>
            <a:ext cx="3754675" cy="37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1"/>
          <p:cNvSpPr txBox="1"/>
          <p:nvPr/>
        </p:nvSpPr>
        <p:spPr>
          <a:xfrm>
            <a:off x="3008625" y="3886050"/>
            <a:ext cx="18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TRAINING DATA </a:t>
            </a:r>
            <a:endParaRPr b="1"/>
          </a:p>
        </p:txBody>
      </p:sp>
      <p:sp>
        <p:nvSpPr>
          <p:cNvPr id="368" name="Google Shape;368;p21"/>
          <p:cNvSpPr txBox="1"/>
          <p:nvPr/>
        </p:nvSpPr>
        <p:spPr>
          <a:xfrm>
            <a:off x="4871325" y="3886050"/>
            <a:ext cx="18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TESTING DATA </a:t>
            </a:r>
            <a:endParaRPr b="1"/>
          </a:p>
        </p:txBody>
      </p:sp>
      <p:pic>
        <p:nvPicPr>
          <p:cNvPr id="369" name="Google Shape;3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100" y="3128050"/>
            <a:ext cx="617100" cy="6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025" y="3318550"/>
            <a:ext cx="236100" cy="2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075" y="3128072"/>
            <a:ext cx="617100" cy="61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975" y="3318550"/>
            <a:ext cx="236100" cy="2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1"/>
          <p:cNvSpPr txBox="1"/>
          <p:nvPr/>
        </p:nvSpPr>
        <p:spPr>
          <a:xfrm>
            <a:off x="288500" y="292500"/>
            <a:ext cx="8558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/>
              <a:t>SPLITTING THE DATA</a:t>
            </a:r>
            <a:endParaRPr sz="1900" b="1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2845</Words>
  <Application>Microsoft Office PowerPoint</Application>
  <PresentationFormat>On-screen Show (16:9)</PresentationFormat>
  <Paragraphs>525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Open Sans</vt:lpstr>
      <vt:lpstr>Fira Sans Extra Condensed Medium</vt:lpstr>
      <vt:lpstr>Fira Sans Extra Condensed</vt:lpstr>
      <vt:lpstr>Arial</vt:lpstr>
      <vt:lpstr>Poppins</vt:lpstr>
      <vt:lpstr>Fira Sans</vt:lpstr>
      <vt:lpstr>Roboto</vt:lpstr>
      <vt:lpstr>Fira Sans Medium</vt:lpstr>
      <vt:lpstr>Simple Light</vt:lpstr>
      <vt:lpstr>PowerPoint Presentation</vt:lpstr>
      <vt:lpstr>Table of Contents</vt:lpstr>
      <vt:lpstr>Project Objectives</vt:lpstr>
      <vt:lpstr>Quick Facts</vt:lpstr>
      <vt:lpstr>Dataset Description</vt:lpstr>
      <vt:lpstr>Exploratory Analysis</vt:lpstr>
      <vt:lpstr>Exploratory Analysis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Understand Correlation</vt:lpstr>
      <vt:lpstr>                                       Forming the Clusters</vt:lpstr>
      <vt:lpstr>Understanding the Clusters</vt:lpstr>
      <vt:lpstr>GNB Classification</vt:lpstr>
      <vt:lpstr>PowerPoint Presentation</vt:lpstr>
      <vt:lpstr>Forming the Clusters</vt:lpstr>
      <vt:lpstr>Forming the Clusters</vt:lpstr>
      <vt:lpstr>PowerPoint Presentation</vt:lpstr>
      <vt:lpstr>PowerPoint Presentation</vt:lpstr>
      <vt:lpstr>Future Project Improvements</vt:lpstr>
      <vt:lpstr>PowerPoint Presentation</vt:lpstr>
      <vt:lpstr>PowerPoint Presentation</vt:lpstr>
      <vt:lpstr>Appendix</vt:lpstr>
      <vt:lpstr>Hierarchical Clustering</vt:lpstr>
      <vt:lpstr>Hierarchical Clustering</vt:lpstr>
      <vt:lpstr>Random Forest</vt:lpstr>
      <vt:lpstr>Random Forest (cont.)</vt:lpstr>
      <vt:lpstr>Random Forest (cont.)</vt:lpstr>
      <vt:lpstr>Logit Regression</vt:lpstr>
      <vt:lpstr> </vt:lpstr>
      <vt:lpstr>Kmeans</vt:lpstr>
      <vt:lpstr>Kmeans (cont.)</vt:lpstr>
      <vt:lpstr>  </vt:lpstr>
      <vt:lpstr>Classification Trees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kunal chhajed</cp:lastModifiedBy>
  <cp:revision>1</cp:revision>
  <dcterms:modified xsi:type="dcterms:W3CDTF">2023-01-26T08:26:30Z</dcterms:modified>
</cp:coreProperties>
</file>